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notesSlides/notesSlide2.xml" ContentType="application/vnd.openxmlformats-officedocument.presentationml.notesSlide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notesSlides/notesSlide3.xml" ContentType="application/vnd.openxmlformats-officedocument.presentationml.notesSlide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notesSlides/notesSlide4.xml" ContentType="application/vnd.openxmlformats-officedocument.presentationml.notesSlide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notesSlides/notesSlide5.xml" ContentType="application/vnd.openxmlformats-officedocument.presentationml.notesSlide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3"/>
  </p:notesMasterIdLst>
  <p:sldIdLst>
    <p:sldId id="256" r:id="rId4"/>
    <p:sldId id="265" r:id="rId5"/>
    <p:sldId id="266" r:id="rId6"/>
    <p:sldId id="257" r:id="rId7"/>
    <p:sldId id="276" r:id="rId8"/>
    <p:sldId id="267" r:id="rId9"/>
    <p:sldId id="258" r:id="rId10"/>
    <p:sldId id="268" r:id="rId11"/>
    <p:sldId id="259" r:id="rId12"/>
    <p:sldId id="261" r:id="rId13"/>
    <p:sldId id="260" r:id="rId14"/>
    <p:sldId id="262" r:id="rId15"/>
    <p:sldId id="263" r:id="rId16"/>
    <p:sldId id="271" r:id="rId17"/>
    <p:sldId id="264" r:id="rId18"/>
    <p:sldId id="272" r:id="rId19"/>
    <p:sldId id="273" r:id="rId20"/>
    <p:sldId id="274" r:id="rId21"/>
    <p:sldId id="275" r:id="rId22"/>
    <p:sldId id="284" r:id="rId23"/>
    <p:sldId id="269" r:id="rId24"/>
    <p:sldId id="270" r:id="rId25"/>
    <p:sldId id="280" r:id="rId26"/>
    <p:sldId id="281" r:id="rId27"/>
    <p:sldId id="282" r:id="rId28"/>
    <p:sldId id="283" r:id="rId29"/>
    <p:sldId id="277" r:id="rId30"/>
    <p:sldId id="278" r:id="rId31"/>
    <p:sldId id="27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4145A-4E75-4B35-A51B-DF21BE24D34A}" v="561" dt="2024-09-25T18:45:59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380" autoAdjust="0"/>
  </p:normalViewPr>
  <p:slideViewPr>
    <p:cSldViewPr snapToGrid="0">
      <p:cViewPr>
        <p:scale>
          <a:sx n="78" d="100"/>
          <a:sy n="78" d="100"/>
        </p:scale>
        <p:origin x="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microsoft.com/office/2015/10/relationships/revisionInfo" Target="revisionInfo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re, Nathan T" userId="887a1a5b-96ad-4875-9623-d40f689bbd86" providerId="ADAL" clId="{575448A2-232D-4270-B8B8-B854295A8113}"/>
    <pc:docChg chg="undo custSel addSld modSld sldOrd">
      <pc:chgData name="Moore, Nathan T" userId="887a1a5b-96ad-4875-9623-d40f689bbd86" providerId="ADAL" clId="{575448A2-232D-4270-B8B8-B854295A8113}" dt="2024-09-23T18:46:28.532" v="630" actId="9405"/>
      <pc:docMkLst>
        <pc:docMk/>
      </pc:docMkLst>
      <pc:sldChg chg="addSp delSp modSp mod">
        <pc:chgData name="Moore, Nathan T" userId="887a1a5b-96ad-4875-9623-d40f689bbd86" providerId="ADAL" clId="{575448A2-232D-4270-B8B8-B854295A8113}" dt="2024-09-23T18:38:13.114" v="492"/>
        <pc:sldMkLst>
          <pc:docMk/>
          <pc:sldMk cId="7142555" sldId="259"/>
        </pc:sldMkLst>
        <pc:grpChg chg="mod">
          <ac:chgData name="Moore, Nathan T" userId="887a1a5b-96ad-4875-9623-d40f689bbd86" providerId="ADAL" clId="{575448A2-232D-4270-B8B8-B854295A8113}" dt="2024-09-23T18:35:48.617" v="458"/>
          <ac:grpSpMkLst>
            <pc:docMk/>
            <pc:sldMk cId="7142555" sldId="259"/>
            <ac:grpSpMk id="9" creationId="{673FA623-C04A-1B16-CF8A-14781128BC2E}"/>
          </ac:grpSpMkLst>
        </pc:grpChg>
        <pc:grpChg chg="del mod">
          <ac:chgData name="Moore, Nathan T" userId="887a1a5b-96ad-4875-9623-d40f689bbd86" providerId="ADAL" clId="{575448A2-232D-4270-B8B8-B854295A8113}" dt="2024-09-23T18:38:06.439" v="477"/>
          <ac:grpSpMkLst>
            <pc:docMk/>
            <pc:sldMk cId="7142555" sldId="259"/>
            <ac:grpSpMk id="14" creationId="{4506D392-C121-A9A7-C2CB-9C85AF876B98}"/>
          </ac:grpSpMkLst>
        </pc:grpChg>
        <pc:grpChg chg="del mod">
          <ac:chgData name="Moore, Nathan T" userId="887a1a5b-96ad-4875-9623-d40f689bbd86" providerId="ADAL" clId="{575448A2-232D-4270-B8B8-B854295A8113}" dt="2024-09-23T18:38:13.114" v="492"/>
          <ac:grpSpMkLst>
            <pc:docMk/>
            <pc:sldMk cId="7142555" sldId="259"/>
            <ac:grpSpMk id="28" creationId="{F3951634-50CA-FA81-558D-82E704AF2B3A}"/>
          </ac:grpSpMkLst>
        </pc:grpChg>
        <pc:grpChg chg="mod">
          <ac:chgData name="Moore, Nathan T" userId="887a1a5b-96ad-4875-9623-d40f689bbd86" providerId="ADAL" clId="{575448A2-232D-4270-B8B8-B854295A8113}" dt="2024-09-23T18:38:13.114" v="492"/>
          <ac:grpSpMkLst>
            <pc:docMk/>
            <pc:sldMk cId="7142555" sldId="259"/>
            <ac:grpSpMk id="43" creationId="{3B1506FD-5A4D-29AA-959A-75686630E2F6}"/>
          </ac:grpSpMkLst>
        </pc:grpChg>
        <pc:picChg chg="add mod">
          <ac:chgData name="Moore, Nathan T" userId="887a1a5b-96ad-4875-9623-d40f689bbd86" providerId="ADAL" clId="{575448A2-232D-4270-B8B8-B854295A8113}" dt="2024-09-23T18:35:01.500" v="454" actId="1076"/>
          <ac:picMkLst>
            <pc:docMk/>
            <pc:sldMk cId="7142555" sldId="259"/>
            <ac:picMk id="5" creationId="{C510005E-254D-08C1-6971-5E7D2770C349}"/>
          </ac:picMkLst>
        </pc:picChg>
        <pc:inkChg chg="add">
          <ac:chgData name="Moore, Nathan T" userId="887a1a5b-96ad-4875-9623-d40f689bbd86" providerId="ADAL" clId="{575448A2-232D-4270-B8B8-B854295A8113}" dt="2024-09-23T18:35:27.077" v="455" actId="9405"/>
          <ac:inkMkLst>
            <pc:docMk/>
            <pc:sldMk cId="7142555" sldId="259"/>
            <ac:inkMk id="6" creationId="{30072A29-5E54-6AB3-FA0A-76FB97821668}"/>
          </ac:inkMkLst>
        </pc:inkChg>
        <pc:inkChg chg="add mod">
          <ac:chgData name="Moore, Nathan T" userId="887a1a5b-96ad-4875-9623-d40f689bbd86" providerId="ADAL" clId="{575448A2-232D-4270-B8B8-B854295A8113}" dt="2024-09-23T18:35:48.617" v="458"/>
          <ac:inkMkLst>
            <pc:docMk/>
            <pc:sldMk cId="7142555" sldId="259"/>
            <ac:inkMk id="7" creationId="{3A3983AA-C04C-9E70-4C83-1FB0B9F13623}"/>
          </ac:inkMkLst>
        </pc:inkChg>
        <pc:inkChg chg="add mod">
          <ac:chgData name="Moore, Nathan T" userId="887a1a5b-96ad-4875-9623-d40f689bbd86" providerId="ADAL" clId="{575448A2-232D-4270-B8B8-B854295A8113}" dt="2024-09-23T18:35:48.617" v="458"/>
          <ac:inkMkLst>
            <pc:docMk/>
            <pc:sldMk cId="7142555" sldId="259"/>
            <ac:inkMk id="8" creationId="{90BA400C-113C-7411-5A1A-369E96F37D47}"/>
          </ac:inkMkLst>
        </pc:inkChg>
        <pc:inkChg chg="add">
          <ac:chgData name="Moore, Nathan T" userId="887a1a5b-96ad-4875-9623-d40f689bbd86" providerId="ADAL" clId="{575448A2-232D-4270-B8B8-B854295A8113}" dt="2024-09-23T18:36:02.640" v="459" actId="9405"/>
          <ac:inkMkLst>
            <pc:docMk/>
            <pc:sldMk cId="7142555" sldId="259"/>
            <ac:inkMk id="10" creationId="{A8E705D5-0CAB-138F-5D48-A9D185BABF0F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1" creationId="{B475013E-7A92-DAEB-2DFB-9EB705DA80B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2" creationId="{BDBF2A12-1E99-04D2-1094-C60BA3B5E6A3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3" creationId="{4205AA9E-7BE7-4214-AA61-E3D7263E6A1E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5" creationId="{EE4E4FBD-E6F0-6B3E-1D40-06ABE4D8E1F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6" creationId="{C273FC84-846F-2D0D-A05A-5AA5DEAD7F69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7" creationId="{278F771F-1FB8-CBCD-C96F-32B04433EA8F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8" creationId="{D3BC7138-A956-2626-FBD8-477458457F46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19" creationId="{E98DE58B-DA31-C39A-7012-4D6C3E2ADACF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0" creationId="{AB7887BC-2ACB-6A66-BC1F-004106606C2E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1" creationId="{0F7CC7C6-AE9A-8ABF-14B7-4AFEE7652BB6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2" creationId="{5C347472-C1B9-C554-D754-454E1886D5FD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3" creationId="{B0432417-AA7D-C7A7-403C-45709A51C95F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4" creationId="{B19F05F0-BA09-41A2-F92B-179935D87C39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5" creationId="{9A6BF502-5CD5-AAD7-05F6-F87F891F1F7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6" creationId="{7201DF98-C662-4C30-D824-5CED2A210888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7" creationId="{874A4682-1AED-5DFD-6330-14FA1F2C1E13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29" creationId="{660510FE-5D6F-0F1B-94DE-64AB107D4630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0" creationId="{8C6F46E3-4C6D-0AFA-1D42-1B363EF6A873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1" creationId="{7023F7FD-1B67-CD3B-14F6-7986A6D73A62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2" creationId="{095E7980-0231-7306-F6AC-D89BE5E2FACF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3" creationId="{16FEAF78-4B6A-DF53-0AD5-DEEDBC08EB93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4" creationId="{4DB2B7CA-896F-FAE3-F207-4AD1B324471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5" creationId="{FBDDB91A-323C-EC56-A3FA-FF69C71B640F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6" creationId="{C1A44E4C-CEC0-BC4D-6623-55D77DC2D73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7" creationId="{A2A2EC35-0456-1A22-9E68-9C27113D2CBA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8" creationId="{E1C97FFD-292F-EC6D-12F6-FDFF828B0E96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39" creationId="{30AFDF5F-0288-7D7E-22C1-765C14F9335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40" creationId="{D8363EE2-7E95-F90A-F947-E5D4244E7E63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41" creationId="{6147BF4D-2D81-A3E5-34FD-96B77A7DE7B5}"/>
          </ac:inkMkLst>
        </pc:inkChg>
        <pc:inkChg chg="add mod">
          <ac:chgData name="Moore, Nathan T" userId="887a1a5b-96ad-4875-9623-d40f689bbd86" providerId="ADAL" clId="{575448A2-232D-4270-B8B8-B854295A8113}" dt="2024-09-23T18:38:13.114" v="492"/>
          <ac:inkMkLst>
            <pc:docMk/>
            <pc:sldMk cId="7142555" sldId="259"/>
            <ac:inkMk id="42" creationId="{07B7773E-96CF-636E-F05D-A6004E76521B}"/>
          </ac:inkMkLst>
        </pc:inkChg>
      </pc:sldChg>
      <pc:sldChg chg="addSp modSp mod">
        <pc:chgData name="Moore, Nathan T" userId="887a1a5b-96ad-4875-9623-d40f689bbd86" providerId="ADAL" clId="{575448A2-232D-4270-B8B8-B854295A8113}" dt="2024-09-23T18:39:44.146" v="540" actId="9405"/>
        <pc:sldMkLst>
          <pc:docMk/>
          <pc:sldMk cId="3190788940" sldId="260"/>
        </pc:sldMkLst>
        <pc:grpChg chg="mod">
          <ac:chgData name="Moore, Nathan T" userId="887a1a5b-96ad-4875-9623-d40f689bbd86" providerId="ADAL" clId="{575448A2-232D-4270-B8B8-B854295A8113}" dt="2024-09-23T18:39:36.139" v="534"/>
          <ac:grpSpMkLst>
            <pc:docMk/>
            <pc:sldMk cId="3190788940" sldId="260"/>
            <ac:grpSpMk id="9" creationId="{A41786F6-9F81-77B7-AA2E-F0FA85428DB9}"/>
          </ac:grpSpMkLst>
        </pc:grpChg>
        <pc:grpChg chg="mod">
          <ac:chgData name="Moore, Nathan T" userId="887a1a5b-96ad-4875-9623-d40f689bbd86" providerId="ADAL" clId="{575448A2-232D-4270-B8B8-B854295A8113}" dt="2024-09-23T18:39:36.139" v="534"/>
          <ac:grpSpMkLst>
            <pc:docMk/>
            <pc:sldMk cId="3190788940" sldId="260"/>
            <ac:grpSpMk id="10" creationId="{725FB391-250D-7AE2-6CB5-B3D8F9BE66AF}"/>
          </ac:grpSpMkLst>
        </pc:grpChg>
        <pc:grpChg chg="mod">
          <ac:chgData name="Moore, Nathan T" userId="887a1a5b-96ad-4875-9623-d40f689bbd86" providerId="ADAL" clId="{575448A2-232D-4270-B8B8-B854295A8113}" dt="2024-09-23T18:39:40.357" v="538"/>
          <ac:grpSpMkLst>
            <pc:docMk/>
            <pc:sldMk cId="3190788940" sldId="260"/>
            <ac:grpSpMk id="15" creationId="{F3671C1B-EA30-EB2E-92AF-D42AC62BFD54}"/>
          </ac:grpSpMkLst>
        </pc:grpChg>
        <pc:inkChg chg="add mod">
          <ac:chgData name="Moore, Nathan T" userId="887a1a5b-96ad-4875-9623-d40f689bbd86" providerId="ADAL" clId="{575448A2-232D-4270-B8B8-B854295A8113}" dt="2024-09-23T18:39:36.139" v="534"/>
          <ac:inkMkLst>
            <pc:docMk/>
            <pc:sldMk cId="3190788940" sldId="260"/>
            <ac:inkMk id="2" creationId="{D491074C-6423-B411-3348-C28AFCD966D5}"/>
          </ac:inkMkLst>
        </pc:inkChg>
        <pc:inkChg chg="add mod">
          <ac:chgData name="Moore, Nathan T" userId="887a1a5b-96ad-4875-9623-d40f689bbd86" providerId="ADAL" clId="{575448A2-232D-4270-B8B8-B854295A8113}" dt="2024-09-23T18:39:36.139" v="534"/>
          <ac:inkMkLst>
            <pc:docMk/>
            <pc:sldMk cId="3190788940" sldId="260"/>
            <ac:inkMk id="4" creationId="{8DD2BFC2-2141-C8E1-2450-DECE34E6ACDB}"/>
          </ac:inkMkLst>
        </pc:inkChg>
        <pc:inkChg chg="add mod">
          <ac:chgData name="Moore, Nathan T" userId="887a1a5b-96ad-4875-9623-d40f689bbd86" providerId="ADAL" clId="{575448A2-232D-4270-B8B8-B854295A8113}" dt="2024-09-23T18:39:36.139" v="534"/>
          <ac:inkMkLst>
            <pc:docMk/>
            <pc:sldMk cId="3190788940" sldId="260"/>
            <ac:inkMk id="5" creationId="{005CA793-783D-827D-EAC7-55EC02AAD26E}"/>
          </ac:inkMkLst>
        </pc:inkChg>
        <pc:inkChg chg="add mod">
          <ac:chgData name="Moore, Nathan T" userId="887a1a5b-96ad-4875-9623-d40f689bbd86" providerId="ADAL" clId="{575448A2-232D-4270-B8B8-B854295A8113}" dt="2024-09-23T18:39:36.139" v="534"/>
          <ac:inkMkLst>
            <pc:docMk/>
            <pc:sldMk cId="3190788940" sldId="260"/>
            <ac:inkMk id="6" creationId="{B6A62A09-437C-6E5E-3F06-4D78638D7202}"/>
          </ac:inkMkLst>
        </pc:inkChg>
        <pc:inkChg chg="add mod">
          <ac:chgData name="Moore, Nathan T" userId="887a1a5b-96ad-4875-9623-d40f689bbd86" providerId="ADAL" clId="{575448A2-232D-4270-B8B8-B854295A8113}" dt="2024-09-23T18:39:36.139" v="534"/>
          <ac:inkMkLst>
            <pc:docMk/>
            <pc:sldMk cId="3190788940" sldId="260"/>
            <ac:inkMk id="8" creationId="{74398B9E-C98C-F922-4153-F495C26C1A49}"/>
          </ac:inkMkLst>
        </pc:inkChg>
        <pc:inkChg chg="add mod">
          <ac:chgData name="Moore, Nathan T" userId="887a1a5b-96ad-4875-9623-d40f689bbd86" providerId="ADAL" clId="{575448A2-232D-4270-B8B8-B854295A8113}" dt="2024-09-23T18:39:40.357" v="538"/>
          <ac:inkMkLst>
            <pc:docMk/>
            <pc:sldMk cId="3190788940" sldId="260"/>
            <ac:inkMk id="12" creationId="{7E622F86-632A-8E53-434D-CD36EC207988}"/>
          </ac:inkMkLst>
        </pc:inkChg>
        <pc:inkChg chg="add mod">
          <ac:chgData name="Moore, Nathan T" userId="887a1a5b-96ad-4875-9623-d40f689bbd86" providerId="ADAL" clId="{575448A2-232D-4270-B8B8-B854295A8113}" dt="2024-09-23T18:39:40.357" v="538"/>
          <ac:inkMkLst>
            <pc:docMk/>
            <pc:sldMk cId="3190788940" sldId="260"/>
            <ac:inkMk id="13" creationId="{C119E691-77B9-D525-0E19-B734BB20639D}"/>
          </ac:inkMkLst>
        </pc:inkChg>
        <pc:inkChg chg="add mod">
          <ac:chgData name="Moore, Nathan T" userId="887a1a5b-96ad-4875-9623-d40f689bbd86" providerId="ADAL" clId="{575448A2-232D-4270-B8B8-B854295A8113}" dt="2024-09-23T18:39:40.357" v="538"/>
          <ac:inkMkLst>
            <pc:docMk/>
            <pc:sldMk cId="3190788940" sldId="260"/>
            <ac:inkMk id="14" creationId="{6975D5E3-A608-51AE-8E1D-1C026EE0D56C}"/>
          </ac:inkMkLst>
        </pc:inkChg>
        <pc:inkChg chg="add">
          <ac:chgData name="Moore, Nathan T" userId="887a1a5b-96ad-4875-9623-d40f689bbd86" providerId="ADAL" clId="{575448A2-232D-4270-B8B8-B854295A8113}" dt="2024-09-23T18:39:42.241" v="539" actId="9405"/>
          <ac:inkMkLst>
            <pc:docMk/>
            <pc:sldMk cId="3190788940" sldId="260"/>
            <ac:inkMk id="16" creationId="{3EDA6EE5-A099-781C-101D-80056EEACD06}"/>
          </ac:inkMkLst>
        </pc:inkChg>
        <pc:inkChg chg="add">
          <ac:chgData name="Moore, Nathan T" userId="887a1a5b-96ad-4875-9623-d40f689bbd86" providerId="ADAL" clId="{575448A2-232D-4270-B8B8-B854295A8113}" dt="2024-09-23T18:39:44.146" v="540" actId="9405"/>
          <ac:inkMkLst>
            <pc:docMk/>
            <pc:sldMk cId="3190788940" sldId="260"/>
            <ac:inkMk id="17" creationId="{1D87219D-478F-4498-A60F-3AA4DCC4B133}"/>
          </ac:inkMkLst>
        </pc:inkChg>
      </pc:sldChg>
      <pc:sldChg chg="addSp delSp modSp mod">
        <pc:chgData name="Moore, Nathan T" userId="887a1a5b-96ad-4875-9623-d40f689bbd86" providerId="ADAL" clId="{575448A2-232D-4270-B8B8-B854295A8113}" dt="2024-09-23T18:40:04.886" v="549" actId="9405"/>
        <pc:sldMkLst>
          <pc:docMk/>
          <pc:sldMk cId="963652149" sldId="261"/>
        </pc:sldMkLst>
        <pc:grpChg chg="del mod">
          <ac:chgData name="Moore, Nathan T" userId="887a1a5b-96ad-4875-9623-d40f689bbd86" providerId="ADAL" clId="{575448A2-232D-4270-B8B8-B854295A8113}" dt="2024-09-23T18:38:53.009" v="523"/>
          <ac:grpSpMkLst>
            <pc:docMk/>
            <pc:sldMk cId="963652149" sldId="261"/>
            <ac:grpSpMk id="5" creationId="{5A3E21A9-9582-1622-6D8E-CECB085A9B9C}"/>
          </ac:grpSpMkLst>
        </pc:grpChg>
        <pc:grpChg chg="mod">
          <ac:chgData name="Moore, Nathan T" userId="887a1a5b-96ad-4875-9623-d40f689bbd86" providerId="ADAL" clId="{575448A2-232D-4270-B8B8-B854295A8113}" dt="2024-09-23T18:38:51.818" v="522"/>
          <ac:grpSpMkLst>
            <pc:docMk/>
            <pc:sldMk cId="963652149" sldId="261"/>
            <ac:grpSpMk id="32" creationId="{840333F4-0162-5E52-692B-1E184904973F}"/>
          </ac:grpSpMkLst>
        </pc:grpChg>
        <pc:grpChg chg="mod">
          <ac:chgData name="Moore, Nathan T" userId="887a1a5b-96ad-4875-9623-d40f689bbd86" providerId="ADAL" clId="{575448A2-232D-4270-B8B8-B854295A8113}" dt="2024-09-23T18:38:51.818" v="522"/>
          <ac:grpSpMkLst>
            <pc:docMk/>
            <pc:sldMk cId="963652149" sldId="261"/>
            <ac:grpSpMk id="33" creationId="{153A1325-1F9B-7EB8-BEBA-710E06A3D593}"/>
          </ac:grpSpMkLst>
        </pc:grpChg>
        <pc:grpChg chg="mod">
          <ac:chgData name="Moore, Nathan T" userId="887a1a5b-96ad-4875-9623-d40f689bbd86" providerId="ADAL" clId="{575448A2-232D-4270-B8B8-B854295A8113}" dt="2024-09-23T18:38:51.818" v="522"/>
          <ac:grpSpMkLst>
            <pc:docMk/>
            <pc:sldMk cId="963652149" sldId="261"/>
            <ac:grpSpMk id="34" creationId="{6B34BA48-F95A-2E61-62CA-44A5B6435C9A}"/>
          </ac:grpSpMkLst>
        </pc:grpChg>
        <pc:grpChg chg="mod">
          <ac:chgData name="Moore, Nathan T" userId="887a1a5b-96ad-4875-9623-d40f689bbd86" providerId="ADAL" clId="{575448A2-232D-4270-B8B8-B854295A8113}" dt="2024-09-23T18:38:51.818" v="522"/>
          <ac:grpSpMkLst>
            <pc:docMk/>
            <pc:sldMk cId="963652149" sldId="261"/>
            <ac:grpSpMk id="35" creationId="{23ED5401-3A70-E6CA-7668-1BCCF9E1036A}"/>
          </ac:grpSpMkLst>
        </pc:grpChg>
        <pc:grpChg chg="mod">
          <ac:chgData name="Moore, Nathan T" userId="887a1a5b-96ad-4875-9623-d40f689bbd86" providerId="ADAL" clId="{575448A2-232D-4270-B8B8-B854295A8113}" dt="2024-09-23T18:38:56.191" v="527"/>
          <ac:grpSpMkLst>
            <pc:docMk/>
            <pc:sldMk cId="963652149" sldId="261"/>
            <ac:grpSpMk id="38" creationId="{35EE5FD1-E7D8-8831-F52F-90BCB369BB9F}"/>
          </ac:grpSpMkLst>
        </pc:grpChg>
        <pc:grpChg chg="del mod">
          <ac:chgData name="Moore, Nathan T" userId="887a1a5b-96ad-4875-9623-d40f689bbd86" providerId="ADAL" clId="{575448A2-232D-4270-B8B8-B854295A8113}" dt="2024-09-23T18:40:04.336" v="548"/>
          <ac:grpSpMkLst>
            <pc:docMk/>
            <pc:sldMk cId="963652149" sldId="261"/>
            <ac:grpSpMk id="43" creationId="{CC4D345D-95B2-F085-39D1-3CC778DD5BA0}"/>
          </ac:grpSpMkLst>
        </pc:grpChg>
        <pc:grpChg chg="mod">
          <ac:chgData name="Moore, Nathan T" userId="887a1a5b-96ad-4875-9623-d40f689bbd86" providerId="ADAL" clId="{575448A2-232D-4270-B8B8-B854295A8113}" dt="2024-09-23T18:40:04.336" v="548"/>
          <ac:grpSpMkLst>
            <pc:docMk/>
            <pc:sldMk cId="963652149" sldId="261"/>
            <ac:grpSpMk id="47" creationId="{0F30FAB2-215B-2E88-F521-F40C07EAC6B7}"/>
          </ac:grpSpMkLst>
        </pc:grpChg>
        <pc:inkChg chg="add del mod">
          <ac:chgData name="Moore, Nathan T" userId="887a1a5b-96ad-4875-9623-d40f689bbd86" providerId="ADAL" clId="{575448A2-232D-4270-B8B8-B854295A8113}" dt="2024-09-23T18:38:53.009" v="523"/>
          <ac:inkMkLst>
            <pc:docMk/>
            <pc:sldMk cId="963652149" sldId="261"/>
            <ac:inkMk id="2" creationId="{BAA8FDD0-7471-7F95-0C6F-18843945F56F}"/>
          </ac:inkMkLst>
        </pc:inkChg>
        <pc:inkChg chg="add del mod">
          <ac:chgData name="Moore, Nathan T" userId="887a1a5b-96ad-4875-9623-d40f689bbd86" providerId="ADAL" clId="{575448A2-232D-4270-B8B8-B854295A8113}" dt="2024-09-23T18:38:53.011" v="524"/>
          <ac:inkMkLst>
            <pc:docMk/>
            <pc:sldMk cId="963652149" sldId="261"/>
            <ac:inkMk id="4" creationId="{7FA645F2-5C96-51B4-B2DD-CEE1B620975D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6" creationId="{552002F6-91A5-CB76-A11C-C0E3051B1173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7" creationId="{0246C6C2-8B42-851A-266F-345593832AAE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8" creationId="{404D2B8C-5EFB-7F1D-64C6-8129E996B4D3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9" creationId="{37D4E0FA-0E82-A0F4-F0D8-91092A26DC34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0" creationId="{1AC74A17-9B81-07AF-4F80-650A41AF5BEF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1" creationId="{F346C09D-DDB9-62D0-563F-F2534D45DEFA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2" creationId="{A1B362C5-CC6B-14E8-F297-37B402612CCC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3" creationId="{BE0D4A7B-840A-A353-B793-04D440EBBFC4}"/>
          </ac:inkMkLst>
        </pc:inkChg>
        <pc:inkChg chg="add">
          <ac:chgData name="Moore, Nathan T" userId="887a1a5b-96ad-4875-9623-d40f689bbd86" providerId="ADAL" clId="{575448A2-232D-4270-B8B8-B854295A8113}" dt="2024-09-23T18:38:44.473" v="504" actId="9405"/>
          <ac:inkMkLst>
            <pc:docMk/>
            <pc:sldMk cId="963652149" sldId="261"/>
            <ac:inkMk id="14" creationId="{AD3F96D1-8FD6-BD40-C390-E04BE30A08D7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5" creationId="{ADC01C81-61B8-9FC6-EA89-AAC0F69469EE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6" creationId="{C9188767-2ADF-1817-3A2B-98FF305CEB4D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7" creationId="{AB1302B2-6C7C-3EAE-46A5-22BD6069B054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8" creationId="{100F65CD-2CCE-60D3-BA35-F8DCF33751F9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19" creationId="{728DCB53-1800-BFB9-9C5B-D693A44121B1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0" creationId="{A1E60C1A-7166-4F1A-A3AD-1F0BC129F0CD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1" creationId="{23E960F6-FCF3-B695-CB86-9AF31A8D8CCD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2" creationId="{C3F256BA-71A6-AB6C-0217-51195D185921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3" creationId="{61FC99EB-C3B5-809C-D281-818B1CA3A4C3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4" creationId="{81283180-84CD-0A8A-9B59-60C416DFC4C7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5" creationId="{2FDCDD45-99CB-B877-6735-8B254AD36ADF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6" creationId="{DBD6C69F-553A-C015-C386-D0D5AA398258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7" creationId="{4F75CE42-F1B2-8B2B-BF36-115C466FE116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8" creationId="{1DB69C9B-383A-77F1-1E46-BF01FE337094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29" creationId="{71149151-5B70-2859-7E61-D9F82EDCBBAF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30" creationId="{3D0839CE-9008-83BE-DEC0-D2A105C088B8}"/>
          </ac:inkMkLst>
        </pc:inkChg>
        <pc:inkChg chg="add mod">
          <ac:chgData name="Moore, Nathan T" userId="887a1a5b-96ad-4875-9623-d40f689bbd86" providerId="ADAL" clId="{575448A2-232D-4270-B8B8-B854295A8113}" dt="2024-09-23T18:38:51.818" v="522"/>
          <ac:inkMkLst>
            <pc:docMk/>
            <pc:sldMk cId="963652149" sldId="261"/>
            <ac:inkMk id="31" creationId="{B4EE1E77-F50C-A4C2-5FE8-60EF4DD9F6F1}"/>
          </ac:inkMkLst>
        </pc:inkChg>
        <pc:inkChg chg="add mod">
          <ac:chgData name="Moore, Nathan T" userId="887a1a5b-96ad-4875-9623-d40f689bbd86" providerId="ADAL" clId="{575448A2-232D-4270-B8B8-B854295A8113}" dt="2024-09-23T18:38:56.191" v="527"/>
          <ac:inkMkLst>
            <pc:docMk/>
            <pc:sldMk cId="963652149" sldId="261"/>
            <ac:inkMk id="36" creationId="{4778D23A-58E6-839D-C2DD-55E5BFB6C7C5}"/>
          </ac:inkMkLst>
        </pc:inkChg>
        <pc:inkChg chg="add mod">
          <ac:chgData name="Moore, Nathan T" userId="887a1a5b-96ad-4875-9623-d40f689bbd86" providerId="ADAL" clId="{575448A2-232D-4270-B8B8-B854295A8113}" dt="2024-09-23T18:38:56.191" v="527"/>
          <ac:inkMkLst>
            <pc:docMk/>
            <pc:sldMk cId="963652149" sldId="261"/>
            <ac:inkMk id="37" creationId="{DF31DD88-AB36-3D6C-52B1-C98703948A95}"/>
          </ac:inkMkLst>
        </pc:inkChg>
        <pc:inkChg chg="add">
          <ac:chgData name="Moore, Nathan T" userId="887a1a5b-96ad-4875-9623-d40f689bbd86" providerId="ADAL" clId="{575448A2-232D-4270-B8B8-B854295A8113}" dt="2024-09-23T18:39:16.583" v="528" actId="9405"/>
          <ac:inkMkLst>
            <pc:docMk/>
            <pc:sldMk cId="963652149" sldId="261"/>
            <ac:inkMk id="39" creationId="{AB03E35F-8870-D8CE-7656-DD89D079CFD4}"/>
          </ac:inkMkLst>
        </pc:inkChg>
        <pc:inkChg chg="add mod">
          <ac:chgData name="Moore, Nathan T" userId="887a1a5b-96ad-4875-9623-d40f689bbd86" providerId="ADAL" clId="{575448A2-232D-4270-B8B8-B854295A8113}" dt="2024-09-23T18:40:04.336" v="548"/>
          <ac:inkMkLst>
            <pc:docMk/>
            <pc:sldMk cId="963652149" sldId="261"/>
            <ac:inkMk id="40" creationId="{56F02C26-13A0-BE80-2E2B-E30ED1417868}"/>
          </ac:inkMkLst>
        </pc:inkChg>
        <pc:inkChg chg="add mod">
          <ac:chgData name="Moore, Nathan T" userId="887a1a5b-96ad-4875-9623-d40f689bbd86" providerId="ADAL" clId="{575448A2-232D-4270-B8B8-B854295A8113}" dt="2024-09-23T18:40:04.336" v="548"/>
          <ac:inkMkLst>
            <pc:docMk/>
            <pc:sldMk cId="963652149" sldId="261"/>
            <ac:inkMk id="41" creationId="{5693419C-EA07-706E-45A0-FB1DD7AF9E3E}"/>
          </ac:inkMkLst>
        </pc:inkChg>
        <pc:inkChg chg="add mod">
          <ac:chgData name="Moore, Nathan T" userId="887a1a5b-96ad-4875-9623-d40f689bbd86" providerId="ADAL" clId="{575448A2-232D-4270-B8B8-B854295A8113}" dt="2024-09-23T18:40:04.336" v="548"/>
          <ac:inkMkLst>
            <pc:docMk/>
            <pc:sldMk cId="963652149" sldId="261"/>
            <ac:inkMk id="42" creationId="{22933268-5F6B-CDBF-E193-7C66F24C864E}"/>
          </ac:inkMkLst>
        </pc:inkChg>
        <pc:inkChg chg="add mod">
          <ac:chgData name="Moore, Nathan T" userId="887a1a5b-96ad-4875-9623-d40f689bbd86" providerId="ADAL" clId="{575448A2-232D-4270-B8B8-B854295A8113}" dt="2024-09-23T18:40:04.336" v="548"/>
          <ac:inkMkLst>
            <pc:docMk/>
            <pc:sldMk cId="963652149" sldId="261"/>
            <ac:inkMk id="44" creationId="{B39C7674-D5BB-CD23-6DCB-3FA116D588F6}"/>
          </ac:inkMkLst>
        </pc:inkChg>
        <pc:inkChg chg="add mod">
          <ac:chgData name="Moore, Nathan T" userId="887a1a5b-96ad-4875-9623-d40f689bbd86" providerId="ADAL" clId="{575448A2-232D-4270-B8B8-B854295A8113}" dt="2024-09-23T18:40:04.336" v="548"/>
          <ac:inkMkLst>
            <pc:docMk/>
            <pc:sldMk cId="963652149" sldId="261"/>
            <ac:inkMk id="45" creationId="{A79B0378-1504-B373-9938-9ECC42AE32FC}"/>
          </ac:inkMkLst>
        </pc:inkChg>
        <pc:inkChg chg="add mod">
          <ac:chgData name="Moore, Nathan T" userId="887a1a5b-96ad-4875-9623-d40f689bbd86" providerId="ADAL" clId="{575448A2-232D-4270-B8B8-B854295A8113}" dt="2024-09-23T18:40:04.336" v="548"/>
          <ac:inkMkLst>
            <pc:docMk/>
            <pc:sldMk cId="963652149" sldId="261"/>
            <ac:inkMk id="46" creationId="{5624BDEB-B06B-BAAF-3291-B697D299156E}"/>
          </ac:inkMkLst>
        </pc:inkChg>
        <pc:inkChg chg="add">
          <ac:chgData name="Moore, Nathan T" userId="887a1a5b-96ad-4875-9623-d40f689bbd86" providerId="ADAL" clId="{575448A2-232D-4270-B8B8-B854295A8113}" dt="2024-09-23T18:40:04.886" v="549" actId="9405"/>
          <ac:inkMkLst>
            <pc:docMk/>
            <pc:sldMk cId="963652149" sldId="261"/>
            <ac:inkMk id="48" creationId="{5F11EABD-E56F-68DC-CB1D-8F39E7E20CB2}"/>
          </ac:inkMkLst>
        </pc:inkChg>
      </pc:sldChg>
      <pc:sldChg chg="addSp delSp modSp mod">
        <pc:chgData name="Moore, Nathan T" userId="887a1a5b-96ad-4875-9623-d40f689bbd86" providerId="ADAL" clId="{575448A2-232D-4270-B8B8-B854295A8113}" dt="2024-09-23T18:41:36.466" v="571"/>
        <pc:sldMkLst>
          <pc:docMk/>
          <pc:sldMk cId="3143061647" sldId="262"/>
        </pc:sldMkLst>
        <pc:grpChg chg="del mod">
          <ac:chgData name="Moore, Nathan T" userId="887a1a5b-96ad-4875-9623-d40f689bbd86" providerId="ADAL" clId="{575448A2-232D-4270-B8B8-B854295A8113}" dt="2024-09-23T18:40:24.909" v="561"/>
          <ac:grpSpMkLst>
            <pc:docMk/>
            <pc:sldMk cId="3143061647" sldId="262"/>
            <ac:grpSpMk id="8" creationId="{1FC277FB-9594-6256-131D-FF8734127F97}"/>
          </ac:grpSpMkLst>
        </pc:grpChg>
        <pc:grpChg chg="mod">
          <ac:chgData name="Moore, Nathan T" userId="887a1a5b-96ad-4875-9623-d40f689bbd86" providerId="ADAL" clId="{575448A2-232D-4270-B8B8-B854295A8113}" dt="2024-09-23T18:40:24.909" v="561"/>
          <ac:grpSpMkLst>
            <pc:docMk/>
            <pc:sldMk cId="3143061647" sldId="262"/>
            <ac:grpSpMk id="16" creationId="{A6F4153E-12D0-0B78-D203-2032C3D8D853}"/>
          </ac:grpSpMkLst>
        </pc:grpChg>
        <pc:grpChg chg="del mod">
          <ac:chgData name="Moore, Nathan T" userId="887a1a5b-96ad-4875-9623-d40f689bbd86" providerId="ADAL" clId="{575448A2-232D-4270-B8B8-B854295A8113}" dt="2024-09-23T18:41:36.466" v="571"/>
          <ac:grpSpMkLst>
            <pc:docMk/>
            <pc:sldMk cId="3143061647" sldId="262"/>
            <ac:grpSpMk id="21" creationId="{0FFE7527-DE33-8002-8996-D27FC23CA765}"/>
          </ac:grpSpMkLst>
        </pc:grpChg>
        <pc:grpChg chg="mod">
          <ac:chgData name="Moore, Nathan T" userId="887a1a5b-96ad-4875-9623-d40f689bbd86" providerId="ADAL" clId="{575448A2-232D-4270-B8B8-B854295A8113}" dt="2024-09-23T18:41:36.466" v="571"/>
          <ac:grpSpMkLst>
            <pc:docMk/>
            <pc:sldMk cId="3143061647" sldId="262"/>
            <ac:grpSpMk id="26" creationId="{CB9489E0-B932-2727-2AD9-CC1E11CA5332}"/>
          </ac:grpSpMkLst>
        </pc:grpChg>
        <pc:inkChg chg="add">
          <ac:chgData name="Moore, Nathan T" userId="887a1a5b-96ad-4875-9623-d40f689bbd86" providerId="ADAL" clId="{575448A2-232D-4270-B8B8-B854295A8113}" dt="2024-09-23T18:40:15.282" v="550" actId="9405"/>
          <ac:inkMkLst>
            <pc:docMk/>
            <pc:sldMk cId="3143061647" sldId="262"/>
            <ac:inkMk id="4" creationId="{A2B24B6C-CBA9-6665-7BAB-9463724CF450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6" creationId="{65344195-9FA2-FC29-8F7F-F4FDF668487B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7" creationId="{6FB8F2FF-CA01-D8B7-54B1-7367A1E7201D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9" creationId="{3E5F6545-E7D2-E8C4-BE1C-3FB7CF7C596E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10" creationId="{459B1658-48C5-7377-CFE2-F43D228808B3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11" creationId="{9B176920-2784-8401-2233-5CE86F48820D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12" creationId="{FD29BA94-89A7-76A8-BDF6-B4936022EC6C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13" creationId="{99792EAD-749D-FC50-C28A-E39211F08F52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14" creationId="{EAE2C133-2049-F218-468E-527D1E28B0B5}"/>
          </ac:inkMkLst>
        </pc:inkChg>
        <pc:inkChg chg="add mod">
          <ac:chgData name="Moore, Nathan T" userId="887a1a5b-96ad-4875-9623-d40f689bbd86" providerId="ADAL" clId="{575448A2-232D-4270-B8B8-B854295A8113}" dt="2024-09-23T18:40:24.909" v="561"/>
          <ac:inkMkLst>
            <pc:docMk/>
            <pc:sldMk cId="3143061647" sldId="262"/>
            <ac:inkMk id="15" creationId="{A39382FA-9BAE-27A2-B7FC-49F807B56CB4}"/>
          </ac:inkMkLst>
        </pc:inkChg>
        <pc:inkChg chg="add">
          <ac:chgData name="Moore, Nathan T" userId="887a1a5b-96ad-4875-9623-d40f689bbd86" providerId="ADAL" clId="{575448A2-232D-4270-B8B8-B854295A8113}" dt="2024-09-23T18:40:41.328" v="562" actId="9405"/>
          <ac:inkMkLst>
            <pc:docMk/>
            <pc:sldMk cId="3143061647" sldId="262"/>
            <ac:inkMk id="17" creationId="{9023A69E-EB3A-2AEB-B349-8FA17341D8DD}"/>
          </ac:inkMkLst>
        </pc:inkChg>
        <pc:inkChg chg="add">
          <ac:chgData name="Moore, Nathan T" userId="887a1a5b-96ad-4875-9623-d40f689bbd86" providerId="ADAL" clId="{575448A2-232D-4270-B8B8-B854295A8113}" dt="2024-09-23T18:41:17.900" v="563" actId="9405"/>
          <ac:inkMkLst>
            <pc:docMk/>
            <pc:sldMk cId="3143061647" sldId="262"/>
            <ac:inkMk id="18" creationId="{C9BFFC0C-7425-1431-1C5B-383E06B0CC38}"/>
          </ac:inkMkLst>
        </pc:inkChg>
        <pc:inkChg chg="add mod">
          <ac:chgData name="Moore, Nathan T" userId="887a1a5b-96ad-4875-9623-d40f689bbd86" providerId="ADAL" clId="{575448A2-232D-4270-B8B8-B854295A8113}" dt="2024-09-23T18:41:36.466" v="571"/>
          <ac:inkMkLst>
            <pc:docMk/>
            <pc:sldMk cId="3143061647" sldId="262"/>
            <ac:inkMk id="19" creationId="{00F81D42-2530-45AF-AE03-695C874CBD39}"/>
          </ac:inkMkLst>
        </pc:inkChg>
        <pc:inkChg chg="add mod">
          <ac:chgData name="Moore, Nathan T" userId="887a1a5b-96ad-4875-9623-d40f689bbd86" providerId="ADAL" clId="{575448A2-232D-4270-B8B8-B854295A8113}" dt="2024-09-23T18:41:36.466" v="571"/>
          <ac:inkMkLst>
            <pc:docMk/>
            <pc:sldMk cId="3143061647" sldId="262"/>
            <ac:inkMk id="20" creationId="{C8C5C5C8-2165-602E-BD5E-7A165CD5FD18}"/>
          </ac:inkMkLst>
        </pc:inkChg>
        <pc:inkChg chg="add mod">
          <ac:chgData name="Moore, Nathan T" userId="887a1a5b-96ad-4875-9623-d40f689bbd86" providerId="ADAL" clId="{575448A2-232D-4270-B8B8-B854295A8113}" dt="2024-09-23T18:41:36.466" v="571"/>
          <ac:inkMkLst>
            <pc:docMk/>
            <pc:sldMk cId="3143061647" sldId="262"/>
            <ac:inkMk id="22" creationId="{1E295B1F-935C-7789-AC50-4C840CAADC09}"/>
          </ac:inkMkLst>
        </pc:inkChg>
        <pc:inkChg chg="add mod">
          <ac:chgData name="Moore, Nathan T" userId="887a1a5b-96ad-4875-9623-d40f689bbd86" providerId="ADAL" clId="{575448A2-232D-4270-B8B8-B854295A8113}" dt="2024-09-23T18:41:36.466" v="571"/>
          <ac:inkMkLst>
            <pc:docMk/>
            <pc:sldMk cId="3143061647" sldId="262"/>
            <ac:inkMk id="23" creationId="{68A5786F-BC54-E08F-D198-E0B5608AFD0B}"/>
          </ac:inkMkLst>
        </pc:inkChg>
        <pc:inkChg chg="add mod">
          <ac:chgData name="Moore, Nathan T" userId="887a1a5b-96ad-4875-9623-d40f689bbd86" providerId="ADAL" clId="{575448A2-232D-4270-B8B8-B854295A8113}" dt="2024-09-23T18:41:36.466" v="571"/>
          <ac:inkMkLst>
            <pc:docMk/>
            <pc:sldMk cId="3143061647" sldId="262"/>
            <ac:inkMk id="24" creationId="{46ACAA0E-A39A-10F3-E1BD-44016B4BE879}"/>
          </ac:inkMkLst>
        </pc:inkChg>
        <pc:inkChg chg="add mod">
          <ac:chgData name="Moore, Nathan T" userId="887a1a5b-96ad-4875-9623-d40f689bbd86" providerId="ADAL" clId="{575448A2-232D-4270-B8B8-B854295A8113}" dt="2024-09-23T18:41:36.466" v="571"/>
          <ac:inkMkLst>
            <pc:docMk/>
            <pc:sldMk cId="3143061647" sldId="262"/>
            <ac:inkMk id="25" creationId="{8E40B704-2028-86ED-06AA-4B4F3A0B1F8A}"/>
          </ac:inkMkLst>
        </pc:inkChg>
      </pc:sldChg>
      <pc:sldChg chg="addSp modSp mod">
        <pc:chgData name="Moore, Nathan T" userId="887a1a5b-96ad-4875-9623-d40f689bbd86" providerId="ADAL" clId="{575448A2-232D-4270-B8B8-B854295A8113}" dt="2024-09-23T18:42:29.396" v="574" actId="9405"/>
        <pc:sldMkLst>
          <pc:docMk/>
          <pc:sldMk cId="552729486" sldId="263"/>
        </pc:sldMkLst>
        <pc:spChg chg="mod">
          <ac:chgData name="Moore, Nathan T" userId="887a1a5b-96ad-4875-9623-d40f689bbd86" providerId="ADAL" clId="{575448A2-232D-4270-B8B8-B854295A8113}" dt="2024-09-22T17:55:42.491" v="7" actId="14100"/>
          <ac:spMkLst>
            <pc:docMk/>
            <pc:sldMk cId="552729486" sldId="263"/>
            <ac:spMk id="2" creationId="{E5E54C68-B573-2479-9CEF-4DF55DAD0199}"/>
          </ac:spMkLst>
        </pc:spChg>
        <pc:picChg chg="add mod">
          <ac:chgData name="Moore, Nathan T" userId="887a1a5b-96ad-4875-9623-d40f689bbd86" providerId="ADAL" clId="{575448A2-232D-4270-B8B8-B854295A8113}" dt="2024-09-22T17:55:26.345" v="4" actId="1076"/>
          <ac:picMkLst>
            <pc:docMk/>
            <pc:sldMk cId="552729486" sldId="263"/>
            <ac:picMk id="4" creationId="{6BA7BDA4-0DB2-7A6B-7BA3-DC4550A4329E}"/>
          </ac:picMkLst>
        </pc:picChg>
        <pc:picChg chg="add mod">
          <ac:chgData name="Moore, Nathan T" userId="887a1a5b-96ad-4875-9623-d40f689bbd86" providerId="ADAL" clId="{575448A2-232D-4270-B8B8-B854295A8113}" dt="2024-09-22T17:55:32.039" v="6" actId="14100"/>
          <ac:picMkLst>
            <pc:docMk/>
            <pc:sldMk cId="552729486" sldId="263"/>
            <ac:picMk id="6" creationId="{7179CA15-1C90-C031-DA0D-016BAC5D11EA}"/>
          </ac:picMkLst>
        </pc:picChg>
        <pc:picChg chg="add mod modCrop">
          <ac:chgData name="Moore, Nathan T" userId="887a1a5b-96ad-4875-9623-d40f689bbd86" providerId="ADAL" clId="{575448A2-232D-4270-B8B8-B854295A8113}" dt="2024-09-22T17:56:21.398" v="11" actId="1076"/>
          <ac:picMkLst>
            <pc:docMk/>
            <pc:sldMk cId="552729486" sldId="263"/>
            <ac:picMk id="8" creationId="{2F011016-8BBE-96D0-174F-49F2FB37BFB7}"/>
          </ac:picMkLst>
        </pc:picChg>
        <pc:inkChg chg="add">
          <ac:chgData name="Moore, Nathan T" userId="887a1a5b-96ad-4875-9623-d40f689bbd86" providerId="ADAL" clId="{575448A2-232D-4270-B8B8-B854295A8113}" dt="2024-09-23T18:42:22.573" v="572" actId="9405"/>
          <ac:inkMkLst>
            <pc:docMk/>
            <pc:sldMk cId="552729486" sldId="263"/>
            <ac:inkMk id="3" creationId="{AAC86EC6-EEFE-6BFF-E702-557FDBFFC5EC}"/>
          </ac:inkMkLst>
        </pc:inkChg>
        <pc:inkChg chg="add">
          <ac:chgData name="Moore, Nathan T" userId="887a1a5b-96ad-4875-9623-d40f689bbd86" providerId="ADAL" clId="{575448A2-232D-4270-B8B8-B854295A8113}" dt="2024-09-23T18:42:27.861" v="573" actId="9405"/>
          <ac:inkMkLst>
            <pc:docMk/>
            <pc:sldMk cId="552729486" sldId="263"/>
            <ac:inkMk id="5" creationId="{73A9075A-54F3-3641-D7CF-2C0AB054269D}"/>
          </ac:inkMkLst>
        </pc:inkChg>
        <pc:inkChg chg="add">
          <ac:chgData name="Moore, Nathan T" userId="887a1a5b-96ad-4875-9623-d40f689bbd86" providerId="ADAL" clId="{575448A2-232D-4270-B8B8-B854295A8113}" dt="2024-09-23T18:42:29.396" v="574" actId="9405"/>
          <ac:inkMkLst>
            <pc:docMk/>
            <pc:sldMk cId="552729486" sldId="263"/>
            <ac:inkMk id="7" creationId="{2F11ACB6-5729-76C9-FBE8-A392D3F125A6}"/>
          </ac:inkMkLst>
        </pc:inkChg>
      </pc:sldChg>
      <pc:sldChg chg="addSp modSp mod">
        <pc:chgData name="Moore, Nathan T" userId="887a1a5b-96ad-4875-9623-d40f689bbd86" providerId="ADAL" clId="{575448A2-232D-4270-B8B8-B854295A8113}" dt="2024-09-23T18:45:11.330" v="627" actId="9405"/>
        <pc:sldMkLst>
          <pc:docMk/>
          <pc:sldMk cId="3649932116" sldId="264"/>
        </pc:sldMkLst>
        <pc:spChg chg="add mod">
          <ac:chgData name="Moore, Nathan T" userId="887a1a5b-96ad-4875-9623-d40f689bbd86" providerId="ADAL" clId="{575448A2-232D-4270-B8B8-B854295A8113}" dt="2024-09-22T18:07:29.156" v="200" actId="113"/>
          <ac:spMkLst>
            <pc:docMk/>
            <pc:sldMk cId="3649932116" sldId="264"/>
            <ac:spMk id="4" creationId="{782A3744-5F84-FDFE-8D05-01601CB00C88}"/>
          </ac:spMkLst>
        </pc:spChg>
        <pc:grpChg chg="mod">
          <ac:chgData name="Moore, Nathan T" userId="887a1a5b-96ad-4875-9623-d40f689bbd86" providerId="ADAL" clId="{575448A2-232D-4270-B8B8-B854295A8113}" dt="2024-09-23T18:44:50.928" v="615"/>
          <ac:grpSpMkLst>
            <pc:docMk/>
            <pc:sldMk cId="3649932116" sldId="264"/>
            <ac:grpSpMk id="13" creationId="{697C68F5-9133-D0AE-6498-8AB52B87637F}"/>
          </ac:grpSpMkLst>
        </pc:grpChg>
        <pc:picChg chg="add mod">
          <ac:chgData name="Moore, Nathan T" userId="887a1a5b-96ad-4875-9623-d40f689bbd86" providerId="ADAL" clId="{575448A2-232D-4270-B8B8-B854295A8113}" dt="2024-09-22T17:57:38.275" v="14" actId="1076"/>
          <ac:picMkLst>
            <pc:docMk/>
            <pc:sldMk cId="3649932116" sldId="264"/>
            <ac:picMk id="3" creationId="{BD1C39BD-9E3B-A853-9AA0-BC01632920C8}"/>
          </ac:picMkLst>
        </pc:picChg>
        <pc:inkChg chg="add">
          <ac:chgData name="Moore, Nathan T" userId="887a1a5b-96ad-4875-9623-d40f689bbd86" providerId="ADAL" clId="{575448A2-232D-4270-B8B8-B854295A8113}" dt="2024-09-23T18:44:44.807" v="606" actId="9405"/>
          <ac:inkMkLst>
            <pc:docMk/>
            <pc:sldMk cId="3649932116" sldId="264"/>
            <ac:inkMk id="2" creationId="{AF2E1E79-2BC5-A4BD-4D72-C184FE201C64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5" creationId="{EE6295A3-00BD-FAFE-03C8-5216AB0EC02F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6" creationId="{15F82BFD-0DF3-9D0D-D543-0D7A8A084EAA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7" creationId="{CF041C46-1787-1A89-0342-EA5C1CD22E62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8" creationId="{AC351C78-37A8-5758-351E-BC6D563C92B7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9" creationId="{7C348663-04D2-8AC4-6D99-164742320CF0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10" creationId="{FBF8E6E8-786F-652E-2833-8B971B512466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11" creationId="{47B33971-BD00-F92E-8956-5457F2EAABA1}"/>
          </ac:inkMkLst>
        </pc:inkChg>
        <pc:inkChg chg="add mod">
          <ac:chgData name="Moore, Nathan T" userId="887a1a5b-96ad-4875-9623-d40f689bbd86" providerId="ADAL" clId="{575448A2-232D-4270-B8B8-B854295A8113}" dt="2024-09-23T18:44:50.928" v="615"/>
          <ac:inkMkLst>
            <pc:docMk/>
            <pc:sldMk cId="3649932116" sldId="264"/>
            <ac:inkMk id="12" creationId="{13240322-73FF-4786-9960-FCEF0EF33B0D}"/>
          </ac:inkMkLst>
        </pc:inkChg>
        <pc:inkChg chg="add">
          <ac:chgData name="Moore, Nathan T" userId="887a1a5b-96ad-4875-9623-d40f689bbd86" providerId="ADAL" clId="{575448A2-232D-4270-B8B8-B854295A8113}" dt="2024-09-23T18:44:53.279" v="616" actId="9405"/>
          <ac:inkMkLst>
            <pc:docMk/>
            <pc:sldMk cId="3649932116" sldId="264"/>
            <ac:inkMk id="14" creationId="{1E2CFA40-4870-5062-A745-BA8C7D88E773}"/>
          </ac:inkMkLst>
        </pc:inkChg>
        <pc:inkChg chg="add">
          <ac:chgData name="Moore, Nathan T" userId="887a1a5b-96ad-4875-9623-d40f689bbd86" providerId="ADAL" clId="{575448A2-232D-4270-B8B8-B854295A8113}" dt="2024-09-23T18:44:53.648" v="617" actId="9405"/>
          <ac:inkMkLst>
            <pc:docMk/>
            <pc:sldMk cId="3649932116" sldId="264"/>
            <ac:inkMk id="15" creationId="{E9924784-C4FE-1A34-49E3-D94F41DA6289}"/>
          </ac:inkMkLst>
        </pc:inkChg>
        <pc:inkChg chg="add">
          <ac:chgData name="Moore, Nathan T" userId="887a1a5b-96ad-4875-9623-d40f689bbd86" providerId="ADAL" clId="{575448A2-232D-4270-B8B8-B854295A8113}" dt="2024-09-23T18:44:54.096" v="618" actId="9405"/>
          <ac:inkMkLst>
            <pc:docMk/>
            <pc:sldMk cId="3649932116" sldId="264"/>
            <ac:inkMk id="16" creationId="{C1E48F78-A44D-CCFB-6FE8-32323FACC2E6}"/>
          </ac:inkMkLst>
        </pc:inkChg>
        <pc:inkChg chg="add">
          <ac:chgData name="Moore, Nathan T" userId="887a1a5b-96ad-4875-9623-d40f689bbd86" providerId="ADAL" clId="{575448A2-232D-4270-B8B8-B854295A8113}" dt="2024-09-23T18:44:54.588" v="619" actId="9405"/>
          <ac:inkMkLst>
            <pc:docMk/>
            <pc:sldMk cId="3649932116" sldId="264"/>
            <ac:inkMk id="17" creationId="{5776823B-77E8-20E4-3270-CEED0EE186F2}"/>
          </ac:inkMkLst>
        </pc:inkChg>
        <pc:inkChg chg="add">
          <ac:chgData name="Moore, Nathan T" userId="887a1a5b-96ad-4875-9623-d40f689bbd86" providerId="ADAL" clId="{575448A2-232D-4270-B8B8-B854295A8113}" dt="2024-09-23T18:44:59.488" v="620" actId="9405"/>
          <ac:inkMkLst>
            <pc:docMk/>
            <pc:sldMk cId="3649932116" sldId="264"/>
            <ac:inkMk id="18" creationId="{9F4A05C9-8283-AE9C-A4ED-C276E3E9C349}"/>
          </ac:inkMkLst>
        </pc:inkChg>
        <pc:inkChg chg="add">
          <ac:chgData name="Moore, Nathan T" userId="887a1a5b-96ad-4875-9623-d40f689bbd86" providerId="ADAL" clId="{575448A2-232D-4270-B8B8-B854295A8113}" dt="2024-09-23T18:45:00.128" v="621" actId="9405"/>
          <ac:inkMkLst>
            <pc:docMk/>
            <pc:sldMk cId="3649932116" sldId="264"/>
            <ac:inkMk id="19" creationId="{15981FED-F9C5-ADB9-F5BD-212B9E83A0FC}"/>
          </ac:inkMkLst>
        </pc:inkChg>
        <pc:inkChg chg="add">
          <ac:chgData name="Moore, Nathan T" userId="887a1a5b-96ad-4875-9623-d40f689bbd86" providerId="ADAL" clId="{575448A2-232D-4270-B8B8-B854295A8113}" dt="2024-09-23T18:45:00.636" v="622" actId="9405"/>
          <ac:inkMkLst>
            <pc:docMk/>
            <pc:sldMk cId="3649932116" sldId="264"/>
            <ac:inkMk id="20" creationId="{823CBBAA-2D63-F43D-DA67-E81A52F3FA34}"/>
          </ac:inkMkLst>
        </pc:inkChg>
        <pc:inkChg chg="add">
          <ac:chgData name="Moore, Nathan T" userId="887a1a5b-96ad-4875-9623-d40f689bbd86" providerId="ADAL" clId="{575448A2-232D-4270-B8B8-B854295A8113}" dt="2024-09-23T18:45:01.092" v="623" actId="9405"/>
          <ac:inkMkLst>
            <pc:docMk/>
            <pc:sldMk cId="3649932116" sldId="264"/>
            <ac:inkMk id="21" creationId="{9CC05845-357D-122F-1C0E-67B47C07350B}"/>
          </ac:inkMkLst>
        </pc:inkChg>
        <pc:inkChg chg="add">
          <ac:chgData name="Moore, Nathan T" userId="887a1a5b-96ad-4875-9623-d40f689bbd86" providerId="ADAL" clId="{575448A2-232D-4270-B8B8-B854295A8113}" dt="2024-09-23T18:45:09.375" v="624" actId="9405"/>
          <ac:inkMkLst>
            <pc:docMk/>
            <pc:sldMk cId="3649932116" sldId="264"/>
            <ac:inkMk id="22" creationId="{74CC4EA8-2BA7-A42E-BB22-C0583B5CF0BB}"/>
          </ac:inkMkLst>
        </pc:inkChg>
        <pc:inkChg chg="add">
          <ac:chgData name="Moore, Nathan T" userId="887a1a5b-96ad-4875-9623-d40f689bbd86" providerId="ADAL" clId="{575448A2-232D-4270-B8B8-B854295A8113}" dt="2024-09-23T18:45:09.970" v="625" actId="9405"/>
          <ac:inkMkLst>
            <pc:docMk/>
            <pc:sldMk cId="3649932116" sldId="264"/>
            <ac:inkMk id="23" creationId="{93D1B3C9-E255-E52D-8B4F-2428E68CE282}"/>
          </ac:inkMkLst>
        </pc:inkChg>
        <pc:inkChg chg="add">
          <ac:chgData name="Moore, Nathan T" userId="887a1a5b-96ad-4875-9623-d40f689bbd86" providerId="ADAL" clId="{575448A2-232D-4270-B8B8-B854295A8113}" dt="2024-09-23T18:45:10.638" v="626" actId="9405"/>
          <ac:inkMkLst>
            <pc:docMk/>
            <pc:sldMk cId="3649932116" sldId="264"/>
            <ac:inkMk id="24" creationId="{485D32A3-1712-BCD8-E394-194A46986138}"/>
          </ac:inkMkLst>
        </pc:inkChg>
        <pc:inkChg chg="add">
          <ac:chgData name="Moore, Nathan T" userId="887a1a5b-96ad-4875-9623-d40f689bbd86" providerId="ADAL" clId="{575448A2-232D-4270-B8B8-B854295A8113}" dt="2024-09-23T18:45:11.330" v="627" actId="9405"/>
          <ac:inkMkLst>
            <pc:docMk/>
            <pc:sldMk cId="3649932116" sldId="264"/>
            <ac:inkMk id="25" creationId="{704D02D6-97FF-6A91-293F-ABF951ADFB75}"/>
          </ac:inkMkLst>
        </pc:inkChg>
      </pc:sldChg>
      <pc:sldChg chg="addSp mod">
        <pc:chgData name="Moore, Nathan T" userId="887a1a5b-96ad-4875-9623-d40f689bbd86" providerId="ADAL" clId="{575448A2-232D-4270-B8B8-B854295A8113}" dt="2024-09-23T18:23:28.125" v="448" actId="9405"/>
        <pc:sldMkLst>
          <pc:docMk/>
          <pc:sldMk cId="3545858201" sldId="267"/>
        </pc:sldMkLst>
        <pc:inkChg chg="add">
          <ac:chgData name="Moore, Nathan T" userId="887a1a5b-96ad-4875-9623-d40f689bbd86" providerId="ADAL" clId="{575448A2-232D-4270-B8B8-B854295A8113}" dt="2024-09-23T18:23:28.125" v="448" actId="9405"/>
          <ac:inkMkLst>
            <pc:docMk/>
            <pc:sldMk cId="3545858201" sldId="267"/>
            <ac:inkMk id="19" creationId="{E91A33FD-E19F-B0D6-5957-149416077DF8}"/>
          </ac:inkMkLst>
        </pc:inkChg>
      </pc:sldChg>
      <pc:sldChg chg="addSp delSp mod">
        <pc:chgData name="Moore, Nathan T" userId="887a1a5b-96ad-4875-9623-d40f689bbd86" providerId="ADAL" clId="{575448A2-232D-4270-B8B8-B854295A8113}" dt="2024-09-23T18:31:59.775" v="452" actId="9405"/>
        <pc:sldMkLst>
          <pc:docMk/>
          <pc:sldMk cId="1428512293" sldId="268"/>
        </pc:sldMkLst>
        <pc:inkChg chg="add del">
          <ac:chgData name="Moore, Nathan T" userId="887a1a5b-96ad-4875-9623-d40f689bbd86" providerId="ADAL" clId="{575448A2-232D-4270-B8B8-B854295A8113}" dt="2024-09-23T18:31:06.624" v="451" actId="478"/>
          <ac:inkMkLst>
            <pc:docMk/>
            <pc:sldMk cId="1428512293" sldId="268"/>
            <ac:inkMk id="3" creationId="{A066179D-586E-FEA0-330B-E67E23D9BE84}"/>
          </ac:inkMkLst>
        </pc:inkChg>
        <pc:inkChg chg="add">
          <ac:chgData name="Moore, Nathan T" userId="887a1a5b-96ad-4875-9623-d40f689bbd86" providerId="ADAL" clId="{575448A2-232D-4270-B8B8-B854295A8113}" dt="2024-09-23T18:31:02.534" v="450" actId="9405"/>
          <ac:inkMkLst>
            <pc:docMk/>
            <pc:sldMk cId="1428512293" sldId="268"/>
            <ac:inkMk id="5" creationId="{0161BD2E-16C3-EED9-E296-C5D21048FEE3}"/>
          </ac:inkMkLst>
        </pc:inkChg>
        <pc:inkChg chg="add">
          <ac:chgData name="Moore, Nathan T" userId="887a1a5b-96ad-4875-9623-d40f689bbd86" providerId="ADAL" clId="{575448A2-232D-4270-B8B8-B854295A8113}" dt="2024-09-23T18:31:59.775" v="452" actId="9405"/>
          <ac:inkMkLst>
            <pc:docMk/>
            <pc:sldMk cId="1428512293" sldId="268"/>
            <ac:inkMk id="6" creationId="{3F971719-00EB-F00A-32C2-A0160769C40B}"/>
          </ac:inkMkLst>
        </pc:inkChg>
      </pc:sldChg>
      <pc:sldChg chg="addSp modSp new mod">
        <pc:chgData name="Moore, Nathan T" userId="887a1a5b-96ad-4875-9623-d40f689bbd86" providerId="ADAL" clId="{575448A2-232D-4270-B8B8-B854295A8113}" dt="2024-09-22T18:07:54.662" v="220" actId="1076"/>
        <pc:sldMkLst>
          <pc:docMk/>
          <pc:sldMk cId="3063611375" sldId="269"/>
        </pc:sldMkLst>
        <pc:spChg chg="add mod">
          <ac:chgData name="Moore, Nathan T" userId="887a1a5b-96ad-4875-9623-d40f689bbd86" providerId="ADAL" clId="{575448A2-232D-4270-B8B8-B854295A8113}" dt="2024-09-22T18:07:54.662" v="220" actId="1076"/>
          <ac:spMkLst>
            <pc:docMk/>
            <pc:sldMk cId="3063611375" sldId="269"/>
            <ac:spMk id="6" creationId="{26BCAE11-F957-948B-04CC-8A1865CF727F}"/>
          </ac:spMkLst>
        </pc:spChg>
        <pc:picChg chg="add mod">
          <ac:chgData name="Moore, Nathan T" userId="887a1a5b-96ad-4875-9623-d40f689bbd86" providerId="ADAL" clId="{575448A2-232D-4270-B8B8-B854295A8113}" dt="2024-09-22T18:02:35.328" v="62" actId="1076"/>
          <ac:picMkLst>
            <pc:docMk/>
            <pc:sldMk cId="3063611375" sldId="269"/>
            <ac:picMk id="3" creationId="{8FD8EB59-82E8-4249-C410-7E3969092293}"/>
          </ac:picMkLst>
        </pc:picChg>
        <pc:picChg chg="add mod">
          <ac:chgData name="Moore, Nathan T" userId="887a1a5b-96ad-4875-9623-d40f689bbd86" providerId="ADAL" clId="{575448A2-232D-4270-B8B8-B854295A8113}" dt="2024-09-22T17:59:54.220" v="19" actId="1076"/>
          <ac:picMkLst>
            <pc:docMk/>
            <pc:sldMk cId="3063611375" sldId="269"/>
            <ac:picMk id="5" creationId="{29191179-DB95-1B00-94B9-1ABC3C6F7F8B}"/>
          </ac:picMkLst>
        </pc:picChg>
      </pc:sldChg>
      <pc:sldChg chg="addSp modSp new mod">
        <pc:chgData name="Moore, Nathan T" userId="887a1a5b-96ad-4875-9623-d40f689bbd86" providerId="ADAL" clId="{575448A2-232D-4270-B8B8-B854295A8113}" dt="2024-09-22T18:02:22.545" v="61" actId="1076"/>
        <pc:sldMkLst>
          <pc:docMk/>
          <pc:sldMk cId="3483724352" sldId="270"/>
        </pc:sldMkLst>
        <pc:spChg chg="mod">
          <ac:chgData name="Moore, Nathan T" userId="887a1a5b-96ad-4875-9623-d40f689bbd86" providerId="ADAL" clId="{575448A2-232D-4270-B8B8-B854295A8113}" dt="2024-09-22T18:01:46.250" v="56" actId="1076"/>
          <ac:spMkLst>
            <pc:docMk/>
            <pc:sldMk cId="3483724352" sldId="270"/>
            <ac:spMk id="2" creationId="{C17EEA97-3FC5-C79B-13BE-06F94D3C5FE7}"/>
          </ac:spMkLst>
        </pc:spChg>
        <pc:picChg chg="add mod">
          <ac:chgData name="Moore, Nathan T" userId="887a1a5b-96ad-4875-9623-d40f689bbd86" providerId="ADAL" clId="{575448A2-232D-4270-B8B8-B854295A8113}" dt="2024-09-22T18:02:22.545" v="61" actId="1076"/>
          <ac:picMkLst>
            <pc:docMk/>
            <pc:sldMk cId="3483724352" sldId="270"/>
            <ac:picMk id="4" creationId="{7B2DB4E1-3790-ABD5-2E7A-BA952561BC53}"/>
          </ac:picMkLst>
        </pc:picChg>
        <pc:picChg chg="add mod">
          <ac:chgData name="Moore, Nathan T" userId="887a1a5b-96ad-4875-9623-d40f689bbd86" providerId="ADAL" clId="{575448A2-232D-4270-B8B8-B854295A8113}" dt="2024-09-22T18:01:41.769" v="55" actId="14100"/>
          <ac:picMkLst>
            <pc:docMk/>
            <pc:sldMk cId="3483724352" sldId="270"/>
            <ac:picMk id="6" creationId="{0C0B173B-8E53-B845-67BC-DA56A1E223A5}"/>
          </ac:picMkLst>
        </pc:picChg>
        <pc:picChg chg="add mod modCrop">
          <ac:chgData name="Moore, Nathan T" userId="887a1a5b-96ad-4875-9623-d40f689bbd86" providerId="ADAL" clId="{575448A2-232D-4270-B8B8-B854295A8113}" dt="2024-09-22T18:02:19.809" v="60" actId="1076"/>
          <ac:picMkLst>
            <pc:docMk/>
            <pc:sldMk cId="3483724352" sldId="270"/>
            <ac:picMk id="7" creationId="{57E7A7A7-8C9F-4E5F-7646-27E39DB941C8}"/>
          </ac:picMkLst>
        </pc:picChg>
      </pc:sldChg>
      <pc:sldChg chg="addSp delSp modSp new mod">
        <pc:chgData name="Moore, Nathan T" userId="887a1a5b-96ad-4875-9623-d40f689bbd86" providerId="ADAL" clId="{575448A2-232D-4270-B8B8-B854295A8113}" dt="2024-09-23T18:44:07.857" v="605"/>
        <pc:sldMkLst>
          <pc:docMk/>
          <pc:sldMk cId="361545934" sldId="271"/>
        </pc:sldMkLst>
        <pc:spChg chg="add mod">
          <ac:chgData name="Moore, Nathan T" userId="887a1a5b-96ad-4875-9623-d40f689bbd86" providerId="ADAL" clId="{575448A2-232D-4270-B8B8-B854295A8113}" dt="2024-09-22T18:07:23.676" v="199" actId="113"/>
          <ac:spMkLst>
            <pc:docMk/>
            <pc:sldMk cId="361545934" sldId="271"/>
            <ac:spMk id="4" creationId="{174452F6-1DF6-56F2-E385-C0225AD2A322}"/>
          </ac:spMkLst>
        </pc:spChg>
        <pc:grpChg chg="mod">
          <ac:chgData name="Moore, Nathan T" userId="887a1a5b-96ad-4875-9623-d40f689bbd86" providerId="ADAL" clId="{575448A2-232D-4270-B8B8-B854295A8113}" dt="2024-09-23T18:43:08.844" v="579"/>
          <ac:grpSpMkLst>
            <pc:docMk/>
            <pc:sldMk cId="361545934" sldId="271"/>
            <ac:grpSpMk id="8" creationId="{BBEDBE85-94A4-EEFC-304A-C886380733BB}"/>
          </ac:grpSpMkLst>
        </pc:grpChg>
        <pc:grpChg chg="del mod">
          <ac:chgData name="Moore, Nathan T" userId="887a1a5b-96ad-4875-9623-d40f689bbd86" providerId="ADAL" clId="{575448A2-232D-4270-B8B8-B854295A8113}" dt="2024-09-23T18:43:35.017" v="584"/>
          <ac:grpSpMkLst>
            <pc:docMk/>
            <pc:sldMk cId="361545934" sldId="271"/>
            <ac:grpSpMk id="11" creationId="{D7BE48E3-E78B-1A19-EC38-2BB624247D3C}"/>
          </ac:grpSpMkLst>
        </pc:grpChg>
        <pc:grpChg chg="mod">
          <ac:chgData name="Moore, Nathan T" userId="887a1a5b-96ad-4875-9623-d40f689bbd86" providerId="ADAL" clId="{575448A2-232D-4270-B8B8-B854295A8113}" dt="2024-09-23T18:43:35.017" v="584"/>
          <ac:grpSpMkLst>
            <pc:docMk/>
            <pc:sldMk cId="361545934" sldId="271"/>
            <ac:grpSpMk id="13" creationId="{80E9D3A3-0D55-0006-EEF8-57C219D439B3}"/>
          </ac:grpSpMkLst>
        </pc:grpChg>
        <pc:grpChg chg="mod">
          <ac:chgData name="Moore, Nathan T" userId="887a1a5b-96ad-4875-9623-d40f689bbd86" providerId="ADAL" clId="{575448A2-232D-4270-B8B8-B854295A8113}" dt="2024-09-23T18:43:58.135" v="589"/>
          <ac:grpSpMkLst>
            <pc:docMk/>
            <pc:sldMk cId="361545934" sldId="271"/>
            <ac:grpSpMk id="18" creationId="{6AE6C663-FEF6-49BC-4791-EC29BF542C51}"/>
          </ac:grpSpMkLst>
        </pc:grpChg>
        <pc:grpChg chg="mod">
          <ac:chgData name="Moore, Nathan T" userId="887a1a5b-96ad-4875-9623-d40f689bbd86" providerId="ADAL" clId="{575448A2-232D-4270-B8B8-B854295A8113}" dt="2024-09-23T18:44:07.857" v="605"/>
          <ac:grpSpMkLst>
            <pc:docMk/>
            <pc:sldMk cId="361545934" sldId="271"/>
            <ac:grpSpMk id="34" creationId="{7DEA1FB6-2184-5039-A1BF-9ABDD3043D36}"/>
          </ac:grpSpMkLst>
        </pc:grpChg>
        <pc:grpChg chg="mod">
          <ac:chgData name="Moore, Nathan T" userId="887a1a5b-96ad-4875-9623-d40f689bbd86" providerId="ADAL" clId="{575448A2-232D-4270-B8B8-B854295A8113}" dt="2024-09-23T18:44:07.857" v="605"/>
          <ac:grpSpMkLst>
            <pc:docMk/>
            <pc:sldMk cId="361545934" sldId="271"/>
            <ac:grpSpMk id="35" creationId="{E46A68B6-5F01-E4F8-2D37-8E78ED2D0E06}"/>
          </ac:grpSpMkLst>
        </pc:grpChg>
        <pc:picChg chg="add mod">
          <ac:chgData name="Moore, Nathan T" userId="887a1a5b-96ad-4875-9623-d40f689bbd86" providerId="ADAL" clId="{575448A2-232D-4270-B8B8-B854295A8113}" dt="2024-09-22T18:06:59.790" v="196" actId="1076"/>
          <ac:picMkLst>
            <pc:docMk/>
            <pc:sldMk cId="361545934" sldId="271"/>
            <ac:picMk id="3" creationId="{99BFF192-0EF1-EF27-FEC2-BA60E8366679}"/>
          </ac:picMkLst>
        </pc:picChg>
        <pc:inkChg chg="add">
          <ac:chgData name="Moore, Nathan T" userId="887a1a5b-96ad-4875-9623-d40f689bbd86" providerId="ADAL" clId="{575448A2-232D-4270-B8B8-B854295A8113}" dt="2024-09-23T18:42:54.589" v="575" actId="9405"/>
          <ac:inkMkLst>
            <pc:docMk/>
            <pc:sldMk cId="361545934" sldId="271"/>
            <ac:inkMk id="2" creationId="{20A62607-EEFB-4337-18D8-204D2E8B0DF8}"/>
          </ac:inkMkLst>
        </pc:inkChg>
        <pc:inkChg chg="add">
          <ac:chgData name="Moore, Nathan T" userId="887a1a5b-96ad-4875-9623-d40f689bbd86" providerId="ADAL" clId="{575448A2-232D-4270-B8B8-B854295A8113}" dt="2024-09-23T18:43:04.354" v="576" actId="9405"/>
          <ac:inkMkLst>
            <pc:docMk/>
            <pc:sldMk cId="361545934" sldId="271"/>
            <ac:inkMk id="5" creationId="{473D5951-F1D6-EA57-8AB9-1F4CA508A661}"/>
          </ac:inkMkLst>
        </pc:inkChg>
        <pc:inkChg chg="add mod">
          <ac:chgData name="Moore, Nathan T" userId="887a1a5b-96ad-4875-9623-d40f689bbd86" providerId="ADAL" clId="{575448A2-232D-4270-B8B8-B854295A8113}" dt="2024-09-23T18:43:08.844" v="579"/>
          <ac:inkMkLst>
            <pc:docMk/>
            <pc:sldMk cId="361545934" sldId="271"/>
            <ac:inkMk id="6" creationId="{D12E4F09-015E-D0BA-3B97-B271191994B1}"/>
          </ac:inkMkLst>
        </pc:inkChg>
        <pc:inkChg chg="add mod">
          <ac:chgData name="Moore, Nathan T" userId="887a1a5b-96ad-4875-9623-d40f689bbd86" providerId="ADAL" clId="{575448A2-232D-4270-B8B8-B854295A8113}" dt="2024-09-23T18:43:08.844" v="579"/>
          <ac:inkMkLst>
            <pc:docMk/>
            <pc:sldMk cId="361545934" sldId="271"/>
            <ac:inkMk id="7" creationId="{6A39B5A2-5033-53D4-ACF4-874B8781C5BE}"/>
          </ac:inkMkLst>
        </pc:inkChg>
        <pc:inkChg chg="add mod">
          <ac:chgData name="Moore, Nathan T" userId="887a1a5b-96ad-4875-9623-d40f689bbd86" providerId="ADAL" clId="{575448A2-232D-4270-B8B8-B854295A8113}" dt="2024-09-23T18:43:35.017" v="584"/>
          <ac:inkMkLst>
            <pc:docMk/>
            <pc:sldMk cId="361545934" sldId="271"/>
            <ac:inkMk id="9" creationId="{0895766D-C62A-86E1-49E3-A9992E3F4674}"/>
          </ac:inkMkLst>
        </pc:inkChg>
        <pc:inkChg chg="add mod">
          <ac:chgData name="Moore, Nathan T" userId="887a1a5b-96ad-4875-9623-d40f689bbd86" providerId="ADAL" clId="{575448A2-232D-4270-B8B8-B854295A8113}" dt="2024-09-23T18:43:35.017" v="584"/>
          <ac:inkMkLst>
            <pc:docMk/>
            <pc:sldMk cId="361545934" sldId="271"/>
            <ac:inkMk id="10" creationId="{DF2A4065-F8C5-A4EB-49E0-75072258D178}"/>
          </ac:inkMkLst>
        </pc:inkChg>
        <pc:inkChg chg="add mod">
          <ac:chgData name="Moore, Nathan T" userId="887a1a5b-96ad-4875-9623-d40f689bbd86" providerId="ADAL" clId="{575448A2-232D-4270-B8B8-B854295A8113}" dt="2024-09-23T18:43:35.017" v="584"/>
          <ac:inkMkLst>
            <pc:docMk/>
            <pc:sldMk cId="361545934" sldId="271"/>
            <ac:inkMk id="12" creationId="{C9BA0154-BD86-F83A-D643-1AC00E59D2F6}"/>
          </ac:inkMkLst>
        </pc:inkChg>
        <pc:inkChg chg="add">
          <ac:chgData name="Moore, Nathan T" userId="887a1a5b-96ad-4875-9623-d40f689bbd86" providerId="ADAL" clId="{575448A2-232D-4270-B8B8-B854295A8113}" dt="2024-09-23T18:43:41.128" v="585" actId="9405"/>
          <ac:inkMkLst>
            <pc:docMk/>
            <pc:sldMk cId="361545934" sldId="271"/>
            <ac:inkMk id="14" creationId="{0F5E72E3-495B-0063-2E7E-5AC932DE76AA}"/>
          </ac:inkMkLst>
        </pc:inkChg>
        <pc:inkChg chg="add">
          <ac:chgData name="Moore, Nathan T" userId="887a1a5b-96ad-4875-9623-d40f689bbd86" providerId="ADAL" clId="{575448A2-232D-4270-B8B8-B854295A8113}" dt="2024-09-23T18:43:50.601" v="586" actId="9405"/>
          <ac:inkMkLst>
            <pc:docMk/>
            <pc:sldMk cId="361545934" sldId="271"/>
            <ac:inkMk id="15" creationId="{E6C600E6-29B5-1D6A-08F8-A1844517753A}"/>
          </ac:inkMkLst>
        </pc:inkChg>
        <pc:inkChg chg="add mod">
          <ac:chgData name="Moore, Nathan T" userId="887a1a5b-96ad-4875-9623-d40f689bbd86" providerId="ADAL" clId="{575448A2-232D-4270-B8B8-B854295A8113}" dt="2024-09-23T18:43:58.135" v="589"/>
          <ac:inkMkLst>
            <pc:docMk/>
            <pc:sldMk cId="361545934" sldId="271"/>
            <ac:inkMk id="16" creationId="{8D4CDB6C-DF05-59D4-592A-C811AD3FCF3B}"/>
          </ac:inkMkLst>
        </pc:inkChg>
        <pc:inkChg chg="add mod">
          <ac:chgData name="Moore, Nathan T" userId="887a1a5b-96ad-4875-9623-d40f689bbd86" providerId="ADAL" clId="{575448A2-232D-4270-B8B8-B854295A8113}" dt="2024-09-23T18:43:58.135" v="589"/>
          <ac:inkMkLst>
            <pc:docMk/>
            <pc:sldMk cId="361545934" sldId="271"/>
            <ac:inkMk id="17" creationId="{B5CA7FAD-A9A3-C719-AD30-92FF992C7192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19" creationId="{7E743CD0-9A99-0FA8-05A3-06A1335B799A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0" creationId="{5A0B6F84-C51C-AE05-4600-82B151198F7C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1" creationId="{D03F2C83-1624-966B-52AF-48DAD0A644C4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2" creationId="{6A6C3CEC-6E58-4D9C-3B0A-13D575778293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3" creationId="{F4234FBD-DDCF-25D5-D05D-C181D4329F2A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4" creationId="{5806E4BA-CB62-BE7F-2D51-4A09ED060A90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5" creationId="{462EC89E-CACC-E4F5-32CA-9E41D90C7775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6" creationId="{17636639-A617-37B2-65E1-DC0B99E41FED}"/>
          </ac:inkMkLst>
        </pc:inkChg>
        <pc:inkChg chg="add">
          <ac:chgData name="Moore, Nathan T" userId="887a1a5b-96ad-4875-9623-d40f689bbd86" providerId="ADAL" clId="{575448A2-232D-4270-B8B8-B854295A8113}" dt="2024-09-23T18:44:05.489" v="598" actId="9405"/>
          <ac:inkMkLst>
            <pc:docMk/>
            <pc:sldMk cId="361545934" sldId="271"/>
            <ac:inkMk id="27" creationId="{BF694EFF-B4C1-A244-D20C-54B8719D5241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8" creationId="{EC145A7D-9476-5F48-48E9-DEDD4A2EB5AC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29" creationId="{5C2CB5DC-365D-E157-D649-7A14157DB5BA}"/>
          </ac:inkMkLst>
        </pc:inkChg>
        <pc:inkChg chg="add mod">
          <ac:chgData name="Moore, Nathan T" userId="887a1a5b-96ad-4875-9623-d40f689bbd86" providerId="ADAL" clId="{575448A2-232D-4270-B8B8-B854295A8113}" dt="2024-09-23T18:44:07.857" v="605"/>
          <ac:inkMkLst>
            <pc:docMk/>
            <pc:sldMk cId="361545934" sldId="271"/>
            <ac:inkMk id="30" creationId="{641B06CB-ABD3-A16A-21F0-852CEB9B2FEB}"/>
          </ac:inkMkLst>
        </pc:inkChg>
        <pc:inkChg chg="add">
          <ac:chgData name="Moore, Nathan T" userId="887a1a5b-96ad-4875-9623-d40f689bbd86" providerId="ADAL" clId="{575448A2-232D-4270-B8B8-B854295A8113}" dt="2024-09-23T18:44:06.802" v="602" actId="9405"/>
          <ac:inkMkLst>
            <pc:docMk/>
            <pc:sldMk cId="361545934" sldId="271"/>
            <ac:inkMk id="31" creationId="{C4B56DC1-ED1A-EB43-0FB8-5178659812F9}"/>
          </ac:inkMkLst>
        </pc:inkChg>
        <pc:inkChg chg="add">
          <ac:chgData name="Moore, Nathan T" userId="887a1a5b-96ad-4875-9623-d40f689bbd86" providerId="ADAL" clId="{575448A2-232D-4270-B8B8-B854295A8113}" dt="2024-09-23T18:44:06.996" v="603" actId="9405"/>
          <ac:inkMkLst>
            <pc:docMk/>
            <pc:sldMk cId="361545934" sldId="271"/>
            <ac:inkMk id="32" creationId="{78A03C55-0E77-3D24-5DCF-FE959F7F96A7}"/>
          </ac:inkMkLst>
        </pc:inkChg>
        <pc:inkChg chg="add">
          <ac:chgData name="Moore, Nathan T" userId="887a1a5b-96ad-4875-9623-d40f689bbd86" providerId="ADAL" clId="{575448A2-232D-4270-B8B8-B854295A8113}" dt="2024-09-23T18:44:07.275" v="604" actId="9405"/>
          <ac:inkMkLst>
            <pc:docMk/>
            <pc:sldMk cId="361545934" sldId="271"/>
            <ac:inkMk id="33" creationId="{4863CD51-FAF9-BFB1-85B4-046BF8DE20BF}"/>
          </ac:inkMkLst>
        </pc:inkChg>
      </pc:sldChg>
      <pc:sldChg chg="addSp modSp new mod ord">
        <pc:chgData name="Moore, Nathan T" userId="887a1a5b-96ad-4875-9623-d40f689bbd86" providerId="ADAL" clId="{575448A2-232D-4270-B8B8-B854295A8113}" dt="2024-09-23T18:46:22.381" v="628" actId="9405"/>
        <pc:sldMkLst>
          <pc:docMk/>
          <pc:sldMk cId="635064287" sldId="272"/>
        </pc:sldMkLst>
        <pc:spChg chg="mod">
          <ac:chgData name="Moore, Nathan T" userId="887a1a5b-96ad-4875-9623-d40f689bbd86" providerId="ADAL" clId="{575448A2-232D-4270-B8B8-B854295A8113}" dt="2024-09-22T23:05:09.482" v="254" actId="14100"/>
          <ac:spMkLst>
            <pc:docMk/>
            <pc:sldMk cId="635064287" sldId="272"/>
            <ac:spMk id="2" creationId="{90EF87A6-9A9E-09F9-8F82-B68AB78812E5}"/>
          </ac:spMkLst>
        </pc:spChg>
        <pc:picChg chg="add mod">
          <ac:chgData name="Moore, Nathan T" userId="887a1a5b-96ad-4875-9623-d40f689bbd86" providerId="ADAL" clId="{575448A2-232D-4270-B8B8-B854295A8113}" dt="2024-09-22T23:04:46.973" v="250" actId="1076"/>
          <ac:picMkLst>
            <pc:docMk/>
            <pc:sldMk cId="635064287" sldId="272"/>
            <ac:picMk id="4" creationId="{4AC15238-0D5D-4CE1-2F08-3EC7B9F0A58B}"/>
          </ac:picMkLst>
        </pc:picChg>
        <pc:inkChg chg="add">
          <ac:chgData name="Moore, Nathan T" userId="887a1a5b-96ad-4875-9623-d40f689bbd86" providerId="ADAL" clId="{575448A2-232D-4270-B8B8-B854295A8113}" dt="2024-09-23T18:46:22.381" v="628" actId="9405"/>
          <ac:inkMkLst>
            <pc:docMk/>
            <pc:sldMk cId="635064287" sldId="272"/>
            <ac:inkMk id="3" creationId="{289D3A55-A3B2-9657-4F47-D844D17AD683}"/>
          </ac:inkMkLst>
        </pc:inkChg>
      </pc:sldChg>
      <pc:sldChg chg="addSp modSp new mod">
        <pc:chgData name="Moore, Nathan T" userId="887a1a5b-96ad-4875-9623-d40f689bbd86" providerId="ADAL" clId="{575448A2-232D-4270-B8B8-B854295A8113}" dt="2024-09-23T18:46:28.532" v="630" actId="9405"/>
        <pc:sldMkLst>
          <pc:docMk/>
          <pc:sldMk cId="1818589445" sldId="273"/>
        </pc:sldMkLst>
        <pc:spChg chg="mod">
          <ac:chgData name="Moore, Nathan T" userId="887a1a5b-96ad-4875-9623-d40f689bbd86" providerId="ADAL" clId="{575448A2-232D-4270-B8B8-B854295A8113}" dt="2024-09-22T23:07:44.086" v="284" actId="27636"/>
          <ac:spMkLst>
            <pc:docMk/>
            <pc:sldMk cId="1818589445" sldId="273"/>
            <ac:spMk id="2" creationId="{81449FD0-37D5-77FA-FB6A-B01D12BB047C}"/>
          </ac:spMkLst>
        </pc:spChg>
        <pc:picChg chg="add mod">
          <ac:chgData name="Moore, Nathan T" userId="887a1a5b-96ad-4875-9623-d40f689bbd86" providerId="ADAL" clId="{575448A2-232D-4270-B8B8-B854295A8113}" dt="2024-09-22T23:07:20.588" v="277" actId="1076"/>
          <ac:picMkLst>
            <pc:docMk/>
            <pc:sldMk cId="1818589445" sldId="273"/>
            <ac:picMk id="4" creationId="{2E2D61B6-6ED5-3B10-ED37-CB702776B444}"/>
          </ac:picMkLst>
        </pc:picChg>
        <pc:inkChg chg="add">
          <ac:chgData name="Moore, Nathan T" userId="887a1a5b-96ad-4875-9623-d40f689bbd86" providerId="ADAL" clId="{575448A2-232D-4270-B8B8-B854295A8113}" dt="2024-09-23T18:46:26.847" v="629" actId="9405"/>
          <ac:inkMkLst>
            <pc:docMk/>
            <pc:sldMk cId="1818589445" sldId="273"/>
            <ac:inkMk id="3" creationId="{30871D60-7732-6F30-A84D-BA659755F0DF}"/>
          </ac:inkMkLst>
        </pc:inkChg>
        <pc:inkChg chg="add">
          <ac:chgData name="Moore, Nathan T" userId="887a1a5b-96ad-4875-9623-d40f689bbd86" providerId="ADAL" clId="{575448A2-232D-4270-B8B8-B854295A8113}" dt="2024-09-23T18:46:28.532" v="630" actId="9405"/>
          <ac:inkMkLst>
            <pc:docMk/>
            <pc:sldMk cId="1818589445" sldId="273"/>
            <ac:inkMk id="5" creationId="{01C117BA-B729-488A-3193-B39114342ECE}"/>
          </ac:inkMkLst>
        </pc:inkChg>
      </pc:sldChg>
      <pc:sldChg chg="addSp modSp new mod">
        <pc:chgData name="Moore, Nathan T" userId="887a1a5b-96ad-4875-9623-d40f689bbd86" providerId="ADAL" clId="{575448A2-232D-4270-B8B8-B854295A8113}" dt="2024-09-22T23:13:27.343" v="330" actId="1076"/>
        <pc:sldMkLst>
          <pc:docMk/>
          <pc:sldMk cId="144553148" sldId="274"/>
        </pc:sldMkLst>
        <pc:spChg chg="mod">
          <ac:chgData name="Moore, Nathan T" userId="887a1a5b-96ad-4875-9623-d40f689bbd86" providerId="ADAL" clId="{575448A2-232D-4270-B8B8-B854295A8113}" dt="2024-09-22T23:13:23.730" v="329" actId="1076"/>
          <ac:spMkLst>
            <pc:docMk/>
            <pc:sldMk cId="144553148" sldId="274"/>
            <ac:spMk id="2" creationId="{2960FFEC-169A-5AE4-A9C3-63E816BB3DB6}"/>
          </ac:spMkLst>
        </pc:spChg>
        <pc:picChg chg="add mod">
          <ac:chgData name="Moore, Nathan T" userId="887a1a5b-96ad-4875-9623-d40f689bbd86" providerId="ADAL" clId="{575448A2-232D-4270-B8B8-B854295A8113}" dt="2024-09-22T23:13:27.343" v="330" actId="1076"/>
          <ac:picMkLst>
            <pc:docMk/>
            <pc:sldMk cId="144553148" sldId="274"/>
            <ac:picMk id="4" creationId="{5D8106F9-F62F-C02F-C0D4-DE954D21CED1}"/>
          </ac:picMkLst>
        </pc:picChg>
      </pc:sldChg>
      <pc:sldChg chg="addSp modSp new mod">
        <pc:chgData name="Moore, Nathan T" userId="887a1a5b-96ad-4875-9623-d40f689bbd86" providerId="ADAL" clId="{575448A2-232D-4270-B8B8-B854295A8113}" dt="2024-09-22T23:15:06.926" v="381" actId="1076"/>
        <pc:sldMkLst>
          <pc:docMk/>
          <pc:sldMk cId="2895563328" sldId="275"/>
        </pc:sldMkLst>
        <pc:spChg chg="mod">
          <ac:chgData name="Moore, Nathan T" userId="887a1a5b-96ad-4875-9623-d40f689bbd86" providerId="ADAL" clId="{575448A2-232D-4270-B8B8-B854295A8113}" dt="2024-09-22T23:14:56.075" v="377" actId="20577"/>
          <ac:spMkLst>
            <pc:docMk/>
            <pc:sldMk cId="2895563328" sldId="275"/>
            <ac:spMk id="2" creationId="{E26BFD3C-B1B1-63AF-3280-F279BBDF1A7D}"/>
          </ac:spMkLst>
        </pc:spChg>
        <pc:picChg chg="add mod">
          <ac:chgData name="Moore, Nathan T" userId="887a1a5b-96ad-4875-9623-d40f689bbd86" providerId="ADAL" clId="{575448A2-232D-4270-B8B8-B854295A8113}" dt="2024-09-22T23:15:06.926" v="381" actId="1076"/>
          <ac:picMkLst>
            <pc:docMk/>
            <pc:sldMk cId="2895563328" sldId="275"/>
            <ac:picMk id="4" creationId="{CC67F05E-97A1-1773-6019-BE8E164803C9}"/>
          </ac:picMkLst>
        </pc:picChg>
      </pc:sldChg>
      <pc:sldChg chg="addSp delSp modSp new mod ord">
        <pc:chgData name="Moore, Nathan T" userId="887a1a5b-96ad-4875-9623-d40f689bbd86" providerId="ADAL" clId="{575448A2-232D-4270-B8B8-B854295A8113}" dt="2024-09-23T18:22:22.921" v="447" actId="9405"/>
        <pc:sldMkLst>
          <pc:docMk/>
          <pc:sldMk cId="1676956746" sldId="276"/>
        </pc:sldMkLst>
        <pc:grpChg chg="del mod">
          <ac:chgData name="Moore, Nathan T" userId="887a1a5b-96ad-4875-9623-d40f689bbd86" providerId="ADAL" clId="{575448A2-232D-4270-B8B8-B854295A8113}" dt="2024-09-23T18:20:34.513" v="399"/>
          <ac:grpSpMkLst>
            <pc:docMk/>
            <pc:sldMk cId="1676956746" sldId="276"/>
            <ac:grpSpMk id="6" creationId="{61536762-086C-5E0F-E122-26F9752A8D22}"/>
          </ac:grpSpMkLst>
        </pc:grpChg>
        <pc:grpChg chg="del mod">
          <ac:chgData name="Moore, Nathan T" userId="887a1a5b-96ad-4875-9623-d40f689bbd86" providerId="ADAL" clId="{575448A2-232D-4270-B8B8-B854295A8113}" dt="2024-09-23T18:20:34.513" v="399"/>
          <ac:grpSpMkLst>
            <pc:docMk/>
            <pc:sldMk cId="1676956746" sldId="276"/>
            <ac:grpSpMk id="10" creationId="{339F2490-1FE6-30FB-8242-BB54DB82B950}"/>
          </ac:grpSpMkLst>
        </pc:grpChg>
        <pc:grpChg chg="del mod">
          <ac:chgData name="Moore, Nathan T" userId="887a1a5b-96ad-4875-9623-d40f689bbd86" providerId="ADAL" clId="{575448A2-232D-4270-B8B8-B854295A8113}" dt="2024-09-23T18:20:39.997" v="407"/>
          <ac:grpSpMkLst>
            <pc:docMk/>
            <pc:sldMk cId="1676956746" sldId="276"/>
            <ac:grpSpMk id="16" creationId="{59B6B4E4-4255-50CC-6137-8F62ED564475}"/>
          </ac:grpSpMkLst>
        </pc:grpChg>
        <pc:grpChg chg="mod">
          <ac:chgData name="Moore, Nathan T" userId="887a1a5b-96ad-4875-9623-d40f689bbd86" providerId="ADAL" clId="{575448A2-232D-4270-B8B8-B854295A8113}" dt="2024-09-23T18:20:39.997" v="407"/>
          <ac:grpSpMkLst>
            <pc:docMk/>
            <pc:sldMk cId="1676956746" sldId="276"/>
            <ac:grpSpMk id="24" creationId="{296D4E16-0681-20DC-68CB-DD5559CC45C7}"/>
          </ac:grpSpMkLst>
        </pc:grpChg>
        <pc:grpChg chg="mod">
          <ac:chgData name="Moore, Nathan T" userId="887a1a5b-96ad-4875-9623-d40f689bbd86" providerId="ADAL" clId="{575448A2-232D-4270-B8B8-B854295A8113}" dt="2024-09-23T18:20:56.318" v="410"/>
          <ac:grpSpMkLst>
            <pc:docMk/>
            <pc:sldMk cId="1676956746" sldId="276"/>
            <ac:grpSpMk id="27" creationId="{EEB33DC0-A8C4-5A6B-5154-26AC19981486}"/>
          </ac:grpSpMkLst>
        </pc:grpChg>
        <pc:grpChg chg="mod">
          <ac:chgData name="Moore, Nathan T" userId="887a1a5b-96ad-4875-9623-d40f689bbd86" providerId="ADAL" clId="{575448A2-232D-4270-B8B8-B854295A8113}" dt="2024-09-23T18:21:04.582" v="423"/>
          <ac:grpSpMkLst>
            <pc:docMk/>
            <pc:sldMk cId="1676956746" sldId="276"/>
            <ac:grpSpMk id="40" creationId="{5613F2BE-3841-03B8-1AE6-65FBEA6EE5B1}"/>
          </ac:grpSpMkLst>
        </pc:grpChg>
        <pc:grpChg chg="mod">
          <ac:chgData name="Moore, Nathan T" userId="887a1a5b-96ad-4875-9623-d40f689bbd86" providerId="ADAL" clId="{575448A2-232D-4270-B8B8-B854295A8113}" dt="2024-09-23T18:21:11" v="426"/>
          <ac:grpSpMkLst>
            <pc:docMk/>
            <pc:sldMk cId="1676956746" sldId="276"/>
            <ac:grpSpMk id="43" creationId="{F47D232F-DD8F-72A2-6E27-1D5F39E56675}"/>
          </ac:grpSpMkLst>
        </pc:grpChg>
        <pc:grpChg chg="mod">
          <ac:chgData name="Moore, Nathan T" userId="887a1a5b-96ad-4875-9623-d40f689bbd86" providerId="ADAL" clId="{575448A2-232D-4270-B8B8-B854295A8113}" dt="2024-09-23T18:21:12.504" v="429"/>
          <ac:grpSpMkLst>
            <pc:docMk/>
            <pc:sldMk cId="1676956746" sldId="276"/>
            <ac:grpSpMk id="46" creationId="{F0F6FC75-2B6E-DE7A-D9FB-86A7B04F9909}"/>
          </ac:grpSpMkLst>
        </pc:grpChg>
        <pc:grpChg chg="mod">
          <ac:chgData name="Moore, Nathan T" userId="887a1a5b-96ad-4875-9623-d40f689bbd86" providerId="ADAL" clId="{575448A2-232D-4270-B8B8-B854295A8113}" dt="2024-09-23T18:21:16.126" v="432"/>
          <ac:grpSpMkLst>
            <pc:docMk/>
            <pc:sldMk cId="1676956746" sldId="276"/>
            <ac:grpSpMk id="49" creationId="{48466003-1318-A2C5-D7A2-4D04845300D8}"/>
          </ac:grpSpMkLst>
        </pc:grpChg>
        <pc:grpChg chg="mod">
          <ac:chgData name="Moore, Nathan T" userId="887a1a5b-96ad-4875-9623-d40f689bbd86" providerId="ADAL" clId="{575448A2-232D-4270-B8B8-B854295A8113}" dt="2024-09-23T18:21:21.546" v="441"/>
          <ac:grpSpMkLst>
            <pc:docMk/>
            <pc:sldMk cId="1676956746" sldId="276"/>
            <ac:grpSpMk id="58" creationId="{1EACADBB-7230-F0D4-92FB-0C5167ECFFC0}"/>
          </ac:grpSpMkLst>
        </pc:grpChg>
        <pc:grpChg chg="mod">
          <ac:chgData name="Moore, Nathan T" userId="887a1a5b-96ad-4875-9623-d40f689bbd86" providerId="ADAL" clId="{575448A2-232D-4270-B8B8-B854295A8113}" dt="2024-09-23T18:21:21.546" v="441"/>
          <ac:grpSpMkLst>
            <pc:docMk/>
            <pc:sldMk cId="1676956746" sldId="276"/>
            <ac:grpSpMk id="59" creationId="{AC078062-E439-0F86-CC05-CD68D0777E7F}"/>
          </ac:grpSpMkLst>
        </pc:grpChg>
        <pc:grpChg chg="mod">
          <ac:chgData name="Moore, Nathan T" userId="887a1a5b-96ad-4875-9623-d40f689bbd86" providerId="ADAL" clId="{575448A2-232D-4270-B8B8-B854295A8113}" dt="2024-09-23T18:21:34.315" v="446"/>
          <ac:grpSpMkLst>
            <pc:docMk/>
            <pc:sldMk cId="1676956746" sldId="276"/>
            <ac:grpSpMk id="64" creationId="{E03B4911-7546-392D-F246-79DE0CDAFF5B}"/>
          </ac:grpSpMkLst>
        </pc:grpChg>
        <pc:picChg chg="add mod">
          <ac:chgData name="Moore, Nathan T" userId="887a1a5b-96ad-4875-9623-d40f689bbd86" providerId="ADAL" clId="{575448A2-232D-4270-B8B8-B854295A8113}" dt="2024-09-23T18:19:55.749" v="386" actId="1076"/>
          <ac:picMkLst>
            <pc:docMk/>
            <pc:sldMk cId="1676956746" sldId="276"/>
            <ac:picMk id="3" creationId="{2E7D537B-DD2A-B5A7-3D33-35F812221644}"/>
          </ac:picMkLst>
        </pc:pic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4" creationId="{B849D9B2-8C2E-887C-2022-BCCE3591DF74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5" creationId="{832DF765-B757-E73A-C065-65E04E5B2F2E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7" creationId="{5095657D-7976-4330-9675-658BA83E27A4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8" creationId="{C5A18D69-1175-BF40-8075-6F2D9569E1F5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9" creationId="{51AB78F1-1AB8-1F94-A987-CCE467A5D184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1" creationId="{316ECF18-4A87-4325-71C9-569E10FF7B83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2" creationId="{156CA09B-0962-2974-A789-B4828090D6A9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3" creationId="{028B849F-3CC9-CA62-7FCC-506B64D445D1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4" creationId="{F1720566-7E47-FCE3-BD63-EE2B26F35B46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5" creationId="{C05FC52D-16E3-2C92-C0A0-042A5857D00B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7" creationId="{8197B803-CB41-5C05-0B94-750D12FC7452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8" creationId="{0947DA28-E4C2-A3F3-146F-05161EFB731D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19" creationId="{E4D917C0-DD75-6CD2-BF13-74CAE43C58B8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20" creationId="{7DFA15DF-2224-3E66-ABE7-6CD52D915637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21" creationId="{D195A76C-C8BA-7D87-2FA6-3CB24A4EE02B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22" creationId="{95A32D5B-B834-27D9-F55E-1B7E0C91BCDC}"/>
          </ac:inkMkLst>
        </pc:inkChg>
        <pc:inkChg chg="add mod">
          <ac:chgData name="Moore, Nathan T" userId="887a1a5b-96ad-4875-9623-d40f689bbd86" providerId="ADAL" clId="{575448A2-232D-4270-B8B8-B854295A8113}" dt="2024-09-23T18:20:39.997" v="407"/>
          <ac:inkMkLst>
            <pc:docMk/>
            <pc:sldMk cId="1676956746" sldId="276"/>
            <ac:inkMk id="23" creationId="{D42E4C85-D68E-6163-411F-76B32308C82F}"/>
          </ac:inkMkLst>
        </pc:inkChg>
        <pc:inkChg chg="add mod">
          <ac:chgData name="Moore, Nathan T" userId="887a1a5b-96ad-4875-9623-d40f689bbd86" providerId="ADAL" clId="{575448A2-232D-4270-B8B8-B854295A8113}" dt="2024-09-23T18:20:56.318" v="410"/>
          <ac:inkMkLst>
            <pc:docMk/>
            <pc:sldMk cId="1676956746" sldId="276"/>
            <ac:inkMk id="25" creationId="{789CEBFA-E429-328F-108B-C6EF1BDD56DB}"/>
          </ac:inkMkLst>
        </pc:inkChg>
        <pc:inkChg chg="add mod">
          <ac:chgData name="Moore, Nathan T" userId="887a1a5b-96ad-4875-9623-d40f689bbd86" providerId="ADAL" clId="{575448A2-232D-4270-B8B8-B854295A8113}" dt="2024-09-23T18:20:56.318" v="410"/>
          <ac:inkMkLst>
            <pc:docMk/>
            <pc:sldMk cId="1676956746" sldId="276"/>
            <ac:inkMk id="26" creationId="{B0CFCEF2-EBD0-9579-0FCC-8AF8880E09EE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28" creationId="{D1D60D44-7F93-07A6-EE9F-078FA50C0086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29" creationId="{4A3ACF7E-0D01-B340-8B13-B84EEA44A047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0" creationId="{B097FB32-4C89-4025-B6B0-B47AAA232F55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1" creationId="{9B9D8410-730F-7EBB-5CDB-8E0A150F5961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2" creationId="{65913DE4-D7BB-E2F2-A75C-E3288D678A2A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3" creationId="{CE536673-6D6B-F4EA-F66E-C49B998808B9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4" creationId="{F2B15723-18A0-D8DD-B27B-C8C0E12B944F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5" creationId="{D6446BBE-52F8-6A07-D8B8-6D6CF445489F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6" creationId="{45E7256F-58B5-E5B2-9BE6-209ED3201845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7" creationId="{63DB8A65-CD1C-BF2C-94DD-81661DD4F8FA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8" creationId="{1BC534E8-E8DF-84BA-9903-40EC73851017}"/>
          </ac:inkMkLst>
        </pc:inkChg>
        <pc:inkChg chg="add mod">
          <ac:chgData name="Moore, Nathan T" userId="887a1a5b-96ad-4875-9623-d40f689bbd86" providerId="ADAL" clId="{575448A2-232D-4270-B8B8-B854295A8113}" dt="2024-09-23T18:21:04.582" v="423"/>
          <ac:inkMkLst>
            <pc:docMk/>
            <pc:sldMk cId="1676956746" sldId="276"/>
            <ac:inkMk id="39" creationId="{E34437A6-6C00-334C-564D-3A74138F80DE}"/>
          </ac:inkMkLst>
        </pc:inkChg>
        <pc:inkChg chg="add mod">
          <ac:chgData name="Moore, Nathan T" userId="887a1a5b-96ad-4875-9623-d40f689bbd86" providerId="ADAL" clId="{575448A2-232D-4270-B8B8-B854295A8113}" dt="2024-09-23T18:21:11" v="426"/>
          <ac:inkMkLst>
            <pc:docMk/>
            <pc:sldMk cId="1676956746" sldId="276"/>
            <ac:inkMk id="41" creationId="{87643EC8-E802-8546-C1E4-0701E156ED46}"/>
          </ac:inkMkLst>
        </pc:inkChg>
        <pc:inkChg chg="add mod">
          <ac:chgData name="Moore, Nathan T" userId="887a1a5b-96ad-4875-9623-d40f689bbd86" providerId="ADAL" clId="{575448A2-232D-4270-B8B8-B854295A8113}" dt="2024-09-23T18:21:11" v="426"/>
          <ac:inkMkLst>
            <pc:docMk/>
            <pc:sldMk cId="1676956746" sldId="276"/>
            <ac:inkMk id="42" creationId="{EAE7C6BD-A1EF-6A19-608B-EADEB777101E}"/>
          </ac:inkMkLst>
        </pc:inkChg>
        <pc:inkChg chg="add mod">
          <ac:chgData name="Moore, Nathan T" userId="887a1a5b-96ad-4875-9623-d40f689bbd86" providerId="ADAL" clId="{575448A2-232D-4270-B8B8-B854295A8113}" dt="2024-09-23T18:21:12.504" v="429"/>
          <ac:inkMkLst>
            <pc:docMk/>
            <pc:sldMk cId="1676956746" sldId="276"/>
            <ac:inkMk id="44" creationId="{11A0E71A-E494-1286-4249-7A2FFB253F94}"/>
          </ac:inkMkLst>
        </pc:inkChg>
        <pc:inkChg chg="add mod">
          <ac:chgData name="Moore, Nathan T" userId="887a1a5b-96ad-4875-9623-d40f689bbd86" providerId="ADAL" clId="{575448A2-232D-4270-B8B8-B854295A8113}" dt="2024-09-23T18:21:12.504" v="429"/>
          <ac:inkMkLst>
            <pc:docMk/>
            <pc:sldMk cId="1676956746" sldId="276"/>
            <ac:inkMk id="45" creationId="{C1407975-375C-FAAE-BAAE-5362020E209F}"/>
          </ac:inkMkLst>
        </pc:inkChg>
        <pc:inkChg chg="add mod">
          <ac:chgData name="Moore, Nathan T" userId="887a1a5b-96ad-4875-9623-d40f689bbd86" providerId="ADAL" clId="{575448A2-232D-4270-B8B8-B854295A8113}" dt="2024-09-23T18:21:16.126" v="432"/>
          <ac:inkMkLst>
            <pc:docMk/>
            <pc:sldMk cId="1676956746" sldId="276"/>
            <ac:inkMk id="47" creationId="{3D82F8F7-DE41-1FA8-A412-E10F2FD89059}"/>
          </ac:inkMkLst>
        </pc:inkChg>
        <pc:inkChg chg="add mod">
          <ac:chgData name="Moore, Nathan T" userId="887a1a5b-96ad-4875-9623-d40f689bbd86" providerId="ADAL" clId="{575448A2-232D-4270-B8B8-B854295A8113}" dt="2024-09-23T18:21:16.126" v="432"/>
          <ac:inkMkLst>
            <pc:docMk/>
            <pc:sldMk cId="1676956746" sldId="276"/>
            <ac:inkMk id="48" creationId="{EB282A79-4D18-3E7C-ED4A-DC703EE2E2BE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0" creationId="{B14E0E3D-DE12-6B58-CF9D-AB7FFC14B210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1" creationId="{5909FF7E-9421-D59E-9528-9DF8DC2EB014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2" creationId="{139E262E-49C1-45C9-D1A6-C88D074B6BA9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3" creationId="{6DFFACA7-5445-4EA5-91BA-DBE7CF67678A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4" creationId="{E5C5C90C-F052-1CB6-7E1F-CF4EB7CC215C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5" creationId="{5A26D0EE-A454-AED3-FCA2-B900BEB5C10C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6" creationId="{33FC4B82-0118-143E-40BE-EC3E67D4423D}"/>
          </ac:inkMkLst>
        </pc:inkChg>
        <pc:inkChg chg="add mod">
          <ac:chgData name="Moore, Nathan T" userId="887a1a5b-96ad-4875-9623-d40f689bbd86" providerId="ADAL" clId="{575448A2-232D-4270-B8B8-B854295A8113}" dt="2024-09-23T18:21:21.546" v="441"/>
          <ac:inkMkLst>
            <pc:docMk/>
            <pc:sldMk cId="1676956746" sldId="276"/>
            <ac:inkMk id="57" creationId="{CBD02DE8-E03D-D0F7-E2EF-979B69849B08}"/>
          </ac:inkMkLst>
        </pc:inkChg>
        <pc:inkChg chg="add">
          <ac:chgData name="Moore, Nathan T" userId="887a1a5b-96ad-4875-9623-d40f689bbd86" providerId="ADAL" clId="{575448A2-232D-4270-B8B8-B854295A8113}" dt="2024-09-23T18:21:25.798" v="442" actId="9405"/>
          <ac:inkMkLst>
            <pc:docMk/>
            <pc:sldMk cId="1676956746" sldId="276"/>
            <ac:inkMk id="60" creationId="{2FCD87D1-E6DF-5445-F11C-9D4693EE2CA8}"/>
          </ac:inkMkLst>
        </pc:inkChg>
        <pc:inkChg chg="add">
          <ac:chgData name="Moore, Nathan T" userId="887a1a5b-96ad-4875-9623-d40f689bbd86" providerId="ADAL" clId="{575448A2-232D-4270-B8B8-B854295A8113}" dt="2024-09-23T18:21:28.048" v="443" actId="9405"/>
          <ac:inkMkLst>
            <pc:docMk/>
            <pc:sldMk cId="1676956746" sldId="276"/>
            <ac:inkMk id="61" creationId="{59EE2CAA-2FBB-CA8C-35C0-21682AEC203A}"/>
          </ac:inkMkLst>
        </pc:inkChg>
        <pc:inkChg chg="add mod">
          <ac:chgData name="Moore, Nathan T" userId="887a1a5b-96ad-4875-9623-d40f689bbd86" providerId="ADAL" clId="{575448A2-232D-4270-B8B8-B854295A8113}" dt="2024-09-23T18:21:34.315" v="446"/>
          <ac:inkMkLst>
            <pc:docMk/>
            <pc:sldMk cId="1676956746" sldId="276"/>
            <ac:inkMk id="62" creationId="{89AB645D-A75F-AB9E-1DF2-33C273169138}"/>
          </ac:inkMkLst>
        </pc:inkChg>
        <pc:inkChg chg="add mod">
          <ac:chgData name="Moore, Nathan T" userId="887a1a5b-96ad-4875-9623-d40f689bbd86" providerId="ADAL" clId="{575448A2-232D-4270-B8B8-B854295A8113}" dt="2024-09-23T18:21:34.315" v="446"/>
          <ac:inkMkLst>
            <pc:docMk/>
            <pc:sldMk cId="1676956746" sldId="276"/>
            <ac:inkMk id="63" creationId="{A818C234-0FA5-7229-2C61-A93F8B5C9B3D}"/>
          </ac:inkMkLst>
        </pc:inkChg>
        <pc:inkChg chg="add">
          <ac:chgData name="Moore, Nathan T" userId="887a1a5b-96ad-4875-9623-d40f689bbd86" providerId="ADAL" clId="{575448A2-232D-4270-B8B8-B854295A8113}" dt="2024-09-23T18:22:22.921" v="447" actId="9405"/>
          <ac:inkMkLst>
            <pc:docMk/>
            <pc:sldMk cId="1676956746" sldId="276"/>
            <ac:inkMk id="65" creationId="{897EAC21-9B60-6758-BD7F-658740C64DD9}"/>
          </ac:inkMkLst>
        </pc:inkChg>
      </pc:sldChg>
    </pc:docChg>
  </pc:docChgLst>
  <pc:docChgLst>
    <pc:chgData name="Moore, Nathan T" userId="887a1a5b-96ad-4875-9623-d40f689bbd86" providerId="ADAL" clId="{FCD4145A-4E75-4B35-A51B-DF21BE24D34A}"/>
    <pc:docChg chg="custSel addSld modSld sldOrd">
      <pc:chgData name="Moore, Nathan T" userId="887a1a5b-96ad-4875-9623-d40f689bbd86" providerId="ADAL" clId="{FCD4145A-4E75-4B35-A51B-DF21BE24D34A}" dt="2024-09-25T18:45:59.721" v="1663"/>
      <pc:docMkLst>
        <pc:docMk/>
      </pc:docMkLst>
      <pc:sldChg chg="addSp delSp modSp mod">
        <pc:chgData name="Moore, Nathan T" userId="887a1a5b-96ad-4875-9623-d40f689bbd86" providerId="ADAL" clId="{FCD4145A-4E75-4B35-A51B-DF21BE24D34A}" dt="2024-09-25T18:09:53.170" v="1362" actId="9405"/>
        <pc:sldMkLst>
          <pc:docMk/>
          <pc:sldMk cId="3063611375" sldId="269"/>
        </pc:sldMkLst>
        <pc:grpChg chg="del mod">
          <ac:chgData name="Moore, Nathan T" userId="887a1a5b-96ad-4875-9623-d40f689bbd86" providerId="ADAL" clId="{FCD4145A-4E75-4B35-A51B-DF21BE24D34A}" dt="2024-09-25T18:06:40.233" v="1299"/>
          <ac:grpSpMkLst>
            <pc:docMk/>
            <pc:sldMk cId="3063611375" sldId="269"/>
            <ac:grpSpMk id="7" creationId="{FD4EB44E-27F1-7C1C-ABED-DCBA1A9E1687}"/>
          </ac:grpSpMkLst>
        </pc:grpChg>
        <pc:grpChg chg="del mod">
          <ac:chgData name="Moore, Nathan T" userId="887a1a5b-96ad-4875-9623-d40f689bbd86" providerId="ADAL" clId="{FCD4145A-4E75-4B35-A51B-DF21BE24D34A}" dt="2024-09-25T18:04:50.471" v="1254"/>
          <ac:grpSpMkLst>
            <pc:docMk/>
            <pc:sldMk cId="3063611375" sldId="269"/>
            <ac:grpSpMk id="11" creationId="{06019A0D-7943-2268-90D6-FCC4B8902F5C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16" creationId="{08D574FF-D229-67F0-4483-96B306F2BB2B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20" creationId="{4D8A7E4B-11C1-0990-CF1D-C2E4503AAAD5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25" creationId="{55F65626-91BB-1CE0-6866-9E357183F998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37" creationId="{92D6E891-7238-337F-32C1-835B9641AD77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52" creationId="{7494BA39-3904-62A3-2729-25E84766497A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53" creationId="{854D7873-9C48-62AA-BA6E-1CD820DF0003}"/>
          </ac:grpSpMkLst>
        </pc:grpChg>
        <pc:grpChg chg="del mod">
          <ac:chgData name="Moore, Nathan T" userId="887a1a5b-96ad-4875-9623-d40f689bbd86" providerId="ADAL" clId="{FCD4145A-4E75-4B35-A51B-DF21BE24D34A}" dt="2024-09-25T18:06:05.237" v="1290"/>
          <ac:grpSpMkLst>
            <pc:docMk/>
            <pc:sldMk cId="3063611375" sldId="269"/>
            <ac:grpSpMk id="57" creationId="{99E4BA4D-9230-EBC8-5D34-5510D5D4CBE2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61" creationId="{767831E0-2EEF-CD7B-C134-15DDBF7F251A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65" creationId="{C6CAB8B3-A62D-1CC5-B2DC-F236AD91F6E3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68" creationId="{3CD99DCE-9608-49BD-3187-330207B45875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73" creationId="{2CECBCD7-3756-F200-1E07-8CE66053587B}"/>
          </ac:grpSpMkLst>
        </pc:grpChg>
        <pc:grpChg chg="del 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74" creationId="{4B16EF68-F7D2-707F-5E09-281C4A28DA9A}"/>
          </ac:grpSpMkLst>
        </pc:grpChg>
        <pc:grpChg chg="mod">
          <ac:chgData name="Moore, Nathan T" userId="887a1a5b-96ad-4875-9623-d40f689bbd86" providerId="ADAL" clId="{FCD4145A-4E75-4B35-A51B-DF21BE24D34A}" dt="2024-09-25T18:06:31.146" v="1297"/>
          <ac:grpSpMkLst>
            <pc:docMk/>
            <pc:sldMk cId="3063611375" sldId="269"/>
            <ac:grpSpMk id="80" creationId="{B43C0600-3B63-91E4-2CCF-2254C39D08E2}"/>
          </ac:grpSpMkLst>
        </pc:grpChg>
        <pc:grpChg chg="mod">
          <ac:chgData name="Moore, Nathan T" userId="887a1a5b-96ad-4875-9623-d40f689bbd86" providerId="ADAL" clId="{FCD4145A-4E75-4B35-A51B-DF21BE24D34A}" dt="2024-09-25T18:06:40.233" v="1299"/>
          <ac:grpSpMkLst>
            <pc:docMk/>
            <pc:sldMk cId="3063611375" sldId="269"/>
            <ac:grpSpMk id="82" creationId="{B6E92574-7206-FFFF-12D0-BB6E8A950359}"/>
          </ac:grpSpMkLst>
        </pc:grpChg>
        <pc:grpChg chg="mod">
          <ac:chgData name="Moore, Nathan T" userId="887a1a5b-96ad-4875-9623-d40f689bbd86" providerId="ADAL" clId="{FCD4145A-4E75-4B35-A51B-DF21BE24D34A}" dt="2024-09-25T18:07:23.366" v="1305"/>
          <ac:grpSpMkLst>
            <pc:docMk/>
            <pc:sldMk cId="3063611375" sldId="269"/>
            <ac:grpSpMk id="88" creationId="{F658319C-B17C-54AE-1CDA-80BCB19BCCA9}"/>
          </ac:grpSpMkLst>
        </pc:grpChg>
        <pc:grpChg chg="mod">
          <ac:chgData name="Moore, Nathan T" userId="887a1a5b-96ad-4875-9623-d40f689bbd86" providerId="ADAL" clId="{FCD4145A-4E75-4B35-A51B-DF21BE24D34A}" dt="2024-09-25T18:08:25.902" v="1313"/>
          <ac:grpSpMkLst>
            <pc:docMk/>
            <pc:sldMk cId="3063611375" sldId="269"/>
            <ac:grpSpMk id="96" creationId="{1BA8F72E-EF1A-5D72-7D1C-674A392E6BF9}"/>
          </ac:grpSpMkLst>
        </pc:grpChg>
        <pc:grpChg chg="mod">
          <ac:chgData name="Moore, Nathan T" userId="887a1a5b-96ad-4875-9623-d40f689bbd86" providerId="ADAL" clId="{FCD4145A-4E75-4B35-A51B-DF21BE24D34A}" dt="2024-09-25T18:08:38.098" v="1320"/>
          <ac:grpSpMkLst>
            <pc:docMk/>
            <pc:sldMk cId="3063611375" sldId="269"/>
            <ac:grpSpMk id="103" creationId="{8627FB21-0609-E9CF-8901-CC6837B6F101}"/>
          </ac:grpSpMkLst>
        </pc:grpChg>
        <pc:grpChg chg="mod">
          <ac:chgData name="Moore, Nathan T" userId="887a1a5b-96ad-4875-9623-d40f689bbd86" providerId="ADAL" clId="{FCD4145A-4E75-4B35-A51B-DF21BE24D34A}" dt="2024-09-25T18:08:38.098" v="1320"/>
          <ac:grpSpMkLst>
            <pc:docMk/>
            <pc:sldMk cId="3063611375" sldId="269"/>
            <ac:grpSpMk id="104" creationId="{722EB697-AB64-D1FE-3096-B5FFE7B1ADDA}"/>
          </ac:grpSpMkLst>
        </pc:grpChg>
        <pc:grpChg chg="del mod">
          <ac:chgData name="Moore, Nathan T" userId="887a1a5b-96ad-4875-9623-d40f689bbd86" providerId="ADAL" clId="{FCD4145A-4E75-4B35-A51B-DF21BE24D34A}" dt="2024-09-25T18:09:16.305" v="1342"/>
          <ac:grpSpMkLst>
            <pc:docMk/>
            <pc:sldMk cId="3063611375" sldId="269"/>
            <ac:grpSpMk id="111" creationId="{926422DE-17B7-39EB-28A7-2678A3A1CEF8}"/>
          </ac:grpSpMkLst>
        </pc:grpChg>
        <pc:grpChg chg="del mod">
          <ac:chgData name="Moore, Nathan T" userId="887a1a5b-96ad-4875-9623-d40f689bbd86" providerId="ADAL" clId="{FCD4145A-4E75-4B35-A51B-DF21BE24D34A}" dt="2024-09-25T18:09:19.402" v="1344"/>
          <ac:grpSpMkLst>
            <pc:docMk/>
            <pc:sldMk cId="3063611375" sldId="269"/>
            <ac:grpSpMk id="123" creationId="{BC5537B5-ABB0-7C57-859B-0E71B5242984}"/>
          </ac:grpSpMkLst>
        </pc:grpChg>
        <pc:grpChg chg="del mod">
          <ac:chgData name="Moore, Nathan T" userId="887a1a5b-96ad-4875-9623-d40f689bbd86" providerId="ADAL" clId="{FCD4145A-4E75-4B35-A51B-DF21BE24D34A}" dt="2024-09-25T18:09:16.305" v="1342"/>
          <ac:grpSpMkLst>
            <pc:docMk/>
            <pc:sldMk cId="3063611375" sldId="269"/>
            <ac:grpSpMk id="124" creationId="{2D941DA3-5DC3-D5C0-FA05-4C8789C8F02A}"/>
          </ac:grpSpMkLst>
        </pc:grpChg>
        <pc:grpChg chg="del mod">
          <ac:chgData name="Moore, Nathan T" userId="887a1a5b-96ad-4875-9623-d40f689bbd86" providerId="ADAL" clId="{FCD4145A-4E75-4B35-A51B-DF21BE24D34A}" dt="2024-09-25T18:09:19.402" v="1344"/>
          <ac:grpSpMkLst>
            <pc:docMk/>
            <pc:sldMk cId="3063611375" sldId="269"/>
            <ac:grpSpMk id="127" creationId="{3E4A4070-663A-EE10-B6DD-001AAB283434}"/>
          </ac:grpSpMkLst>
        </pc:grpChg>
        <pc:grpChg chg="mod">
          <ac:chgData name="Moore, Nathan T" userId="887a1a5b-96ad-4875-9623-d40f689bbd86" providerId="ADAL" clId="{FCD4145A-4E75-4B35-A51B-DF21BE24D34A}" dt="2024-09-25T18:09:19.402" v="1344"/>
          <ac:grpSpMkLst>
            <pc:docMk/>
            <pc:sldMk cId="3063611375" sldId="269"/>
            <ac:grpSpMk id="129" creationId="{4931D314-5110-219C-D387-2180FDC63195}"/>
          </ac:grpSpMkLst>
        </pc:grpChg>
        <pc:grpChg chg="del mod">
          <ac:chgData name="Moore, Nathan T" userId="887a1a5b-96ad-4875-9623-d40f689bbd86" providerId="ADAL" clId="{FCD4145A-4E75-4B35-A51B-DF21BE24D34A}" dt="2024-09-25T18:09:42.377" v="1361"/>
          <ac:grpSpMkLst>
            <pc:docMk/>
            <pc:sldMk cId="3063611375" sldId="269"/>
            <ac:grpSpMk id="137" creationId="{67DCE7D2-5DD8-6070-426E-D1AC8653D105}"/>
          </ac:grpSpMkLst>
        </pc:grpChg>
        <pc:grpChg chg="mod">
          <ac:chgData name="Moore, Nathan T" userId="887a1a5b-96ad-4875-9623-d40f689bbd86" providerId="ADAL" clId="{FCD4145A-4E75-4B35-A51B-DF21BE24D34A}" dt="2024-09-25T18:09:42.377" v="1361"/>
          <ac:grpSpMkLst>
            <pc:docMk/>
            <pc:sldMk cId="3063611375" sldId="269"/>
            <ac:grpSpMk id="146" creationId="{0A99D3F1-4723-3041-98A7-13410532145C}"/>
          </ac:grpSpMkLst>
        </pc:grpChg>
        <pc:picChg chg="mod">
          <ac:chgData name="Moore, Nathan T" userId="887a1a5b-96ad-4875-9623-d40f689bbd86" providerId="ADAL" clId="{FCD4145A-4E75-4B35-A51B-DF21BE24D34A}" dt="2024-09-24T11:38:16.748" v="1" actId="1076"/>
          <ac:picMkLst>
            <pc:docMk/>
            <pc:sldMk cId="3063611375" sldId="269"/>
            <ac:picMk id="3" creationId="{8FD8EB59-82E8-4249-C410-7E3969092293}"/>
          </ac:picMkLst>
        </pc:picChg>
        <pc:inkChg chg="add mod">
          <ac:chgData name="Moore, Nathan T" userId="887a1a5b-96ad-4875-9623-d40f689bbd86" providerId="ADAL" clId="{FCD4145A-4E75-4B35-A51B-DF21BE24D34A}" dt="2024-09-25T18:06:40.233" v="1299"/>
          <ac:inkMkLst>
            <pc:docMk/>
            <pc:sldMk cId="3063611375" sldId="269"/>
            <ac:inkMk id="2" creationId="{B0CB32A2-70EA-EC27-771C-23E1D1D44432}"/>
          </ac:inkMkLst>
        </pc:inkChg>
        <pc:inkChg chg="add mod">
          <ac:chgData name="Moore, Nathan T" userId="887a1a5b-96ad-4875-9623-d40f689bbd86" providerId="ADAL" clId="{FCD4145A-4E75-4B35-A51B-DF21BE24D34A}" dt="2024-09-25T18:06:40.233" v="1299"/>
          <ac:inkMkLst>
            <pc:docMk/>
            <pc:sldMk cId="3063611375" sldId="269"/>
            <ac:inkMk id="4" creationId="{8EAC0D2D-2FB8-59F5-0F4C-6F9E62AF3E8B}"/>
          </ac:inkMkLst>
        </pc:inkChg>
        <pc:inkChg chg="add del mod">
          <ac:chgData name="Moore, Nathan T" userId="887a1a5b-96ad-4875-9623-d40f689bbd86" providerId="ADAL" clId="{FCD4145A-4E75-4B35-A51B-DF21BE24D34A}" dt="2024-09-25T18:04:50.471" v="1254"/>
          <ac:inkMkLst>
            <pc:docMk/>
            <pc:sldMk cId="3063611375" sldId="269"/>
            <ac:inkMk id="8" creationId="{AB4DEE35-802D-E1A1-1F7D-36063F5C930C}"/>
          </ac:inkMkLst>
        </pc:inkChg>
        <pc:inkChg chg="add del mod">
          <ac:chgData name="Moore, Nathan T" userId="887a1a5b-96ad-4875-9623-d40f689bbd86" providerId="ADAL" clId="{FCD4145A-4E75-4B35-A51B-DF21BE24D34A}" dt="2024-09-25T18:04:50.999" v="1255"/>
          <ac:inkMkLst>
            <pc:docMk/>
            <pc:sldMk cId="3063611375" sldId="269"/>
            <ac:inkMk id="9" creationId="{7682621D-909D-001F-AA56-7154394F9E24}"/>
          </ac:inkMkLst>
        </pc:inkChg>
        <pc:inkChg chg="add del mod">
          <ac:chgData name="Moore, Nathan T" userId="887a1a5b-96ad-4875-9623-d40f689bbd86" providerId="ADAL" clId="{FCD4145A-4E75-4B35-A51B-DF21BE24D34A}" dt="2024-09-25T18:04:50.470" v="1253"/>
          <ac:inkMkLst>
            <pc:docMk/>
            <pc:sldMk cId="3063611375" sldId="269"/>
            <ac:inkMk id="10" creationId="{417EAC57-7E30-C94C-6E9A-F716710CDA2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2" creationId="{5B0C2721-7ECC-CEBF-C616-1105E812533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3" creationId="{2C947105-E646-85A3-0350-A625616C2ABA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4" creationId="{015D4629-EE95-E8D5-C0CF-6FAE217B5291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5" creationId="{DA5A5518-2B59-E085-E22B-8BC00C7AD088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7" creationId="{E7A7D905-BF8C-90CA-8848-1203826B1978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8" creationId="{E3194B37-545A-21A4-D916-8FDC1C7E77F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19" creationId="{F365014C-A527-3A46-F482-C11AAF223A73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1" creationId="{BE3573D2-8EF4-C772-9DA7-004A62C14436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2" creationId="{EC1F524E-E7A2-C34A-5A91-F04E2DA6984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3" creationId="{737E3D0B-908D-E7E2-8560-802FCBE7900F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4" creationId="{FD43FAF3-7922-E087-3AF0-1DC0E2F19917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6" creationId="{C9CF3220-F188-BD7A-DCDA-65846D3BA777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7" creationId="{AB91205B-5D6A-A724-9D19-69879189CE16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8" creationId="{C0A5A8D3-BC24-DE51-A6FE-FFED6B74212C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29" creationId="{88FCFD14-2AF2-199A-03D4-7DD977FC7F29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0" creationId="{E2344D66-BAB4-BB0A-F67E-8751F9B22C07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1" creationId="{B4CDF3AF-EFFA-48DE-EF04-3B126656214E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2" creationId="{80562047-17FA-6E80-67EF-86BEE6673753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3" creationId="{63A45892-6F41-E59F-FE68-2E264DC436AF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4" creationId="{8C03B0BD-7A22-2543-DECF-B932C27146E7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5" creationId="{D38B8C87-0AB6-EF43-719B-AA5068772F49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6" creationId="{687D7360-368E-1D3A-E27E-E0B088D8EA7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8" creationId="{43A4BE34-6686-4533-E1E4-4A2B2DE62C0C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39" creationId="{4307AF71-E84A-0FD1-B2A8-EB957E4DA80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0" creationId="{75DD4EEE-DD02-390A-241A-F23DE031375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1" creationId="{3D861245-7CDB-AA03-5913-0CD7DF817E6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2" creationId="{C59029D9-681F-48AA-C561-994B557A95F0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3" creationId="{6CAFDBD7-9ED3-9DC5-FD29-248DF7DF64C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4" creationId="{C2E106F6-8CCD-05F9-C3C9-5E15CA14599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5" creationId="{0C7BE225-161D-C32A-529F-9A0B21D2256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6" creationId="{A866D6CE-5D73-513F-38E7-87178837F1D0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7" creationId="{DEE244A5-8AE9-76D1-8848-9569A83189E7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8" creationId="{38E348D0-D98E-BE6B-C07C-EB6613C64136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49" creationId="{3577A51E-48FC-D552-4236-E3AF39EAA381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0" creationId="{4CAA9D9E-909F-C6F5-7A68-E04A7199CBFD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1" creationId="{76EBA90E-A8B1-571B-EC8A-C616D385A01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4" creationId="{9FED7386-2A61-6D56-C3A1-9F7216FA773D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5" creationId="{E3BE5ED8-CAD6-2999-1C52-3F1E07603A7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6" creationId="{6633429E-2DBA-6251-9136-27B6CDFE4EB8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8" creationId="{2EDE0420-08F6-C9FB-F3BA-039BDEC0CF36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59" creationId="{7126577F-C0F4-07C2-C903-C388140A8959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0" creationId="{28A4962C-8A48-567C-6B0E-5FFEDF7E7707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2" creationId="{68A363F1-62E3-EE3D-6F3F-0EC3C421DE59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3" creationId="{118227A9-301A-3356-7B6A-AB304DF4CB90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4" creationId="{D9A90C07-0C99-BCD4-6D60-C4C869E50513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6" creationId="{D2437EEB-EAA7-BD45-54F0-1D048F6019A3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7" creationId="{89ED07FD-1403-7C43-18D6-A495FF826D0B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69" creationId="{6755C41C-E808-B2E0-91B2-6A7B73F38432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70" creationId="{CBFD20AD-E0CA-2452-2340-6D9D56FFA563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71" creationId="{54CE7B3B-2989-F61D-7D9E-1F1A5C835615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72" creationId="{955C8D78-D521-8F18-2E64-ABDDB33FBAB7}"/>
          </ac:inkMkLst>
        </pc:inkChg>
        <pc:inkChg chg="add del">
          <ac:chgData name="Moore, Nathan T" userId="887a1a5b-96ad-4875-9623-d40f689bbd86" providerId="ADAL" clId="{FCD4145A-4E75-4B35-A51B-DF21BE24D34A}" dt="2024-09-25T18:06:26.915" v="1292"/>
          <ac:inkMkLst>
            <pc:docMk/>
            <pc:sldMk cId="3063611375" sldId="269"/>
            <ac:inkMk id="75" creationId="{27F2FDDC-030C-17E8-08B4-CBB8102FA9ED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76" creationId="{6CB730ED-9EB5-8D0B-8A82-FF9CC86B69F4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77" creationId="{3F572BFB-C4B7-6513-1C1C-BF5E1D2D725D}"/>
          </ac:inkMkLst>
        </pc:inkChg>
        <pc:inkChg chg="add mod">
          <ac:chgData name="Moore, Nathan T" userId="887a1a5b-96ad-4875-9623-d40f689bbd86" providerId="ADAL" clId="{FCD4145A-4E75-4B35-A51B-DF21BE24D34A}" dt="2024-09-25T18:06:31.146" v="1297"/>
          <ac:inkMkLst>
            <pc:docMk/>
            <pc:sldMk cId="3063611375" sldId="269"/>
            <ac:inkMk id="78" creationId="{3C7B9D4B-F4B6-9255-2A9D-50B257E33552}"/>
          </ac:inkMkLst>
        </pc:inkChg>
        <pc:inkChg chg="add">
          <ac:chgData name="Moore, Nathan T" userId="887a1a5b-96ad-4875-9623-d40f689bbd86" providerId="ADAL" clId="{FCD4145A-4E75-4B35-A51B-DF21BE24D34A}" dt="2024-09-25T18:06:30.463" v="1296" actId="9405"/>
          <ac:inkMkLst>
            <pc:docMk/>
            <pc:sldMk cId="3063611375" sldId="269"/>
            <ac:inkMk id="79" creationId="{38722DA2-8A96-AB2B-6AEA-DEC46155D840}"/>
          </ac:inkMkLst>
        </pc:inkChg>
        <pc:inkChg chg="add mod">
          <ac:chgData name="Moore, Nathan T" userId="887a1a5b-96ad-4875-9623-d40f689bbd86" providerId="ADAL" clId="{FCD4145A-4E75-4B35-A51B-DF21BE24D34A}" dt="2024-09-25T18:06:40.233" v="1299"/>
          <ac:inkMkLst>
            <pc:docMk/>
            <pc:sldMk cId="3063611375" sldId="269"/>
            <ac:inkMk id="81" creationId="{678ED0B1-1F00-EEEB-87BE-0AECE1805C5C}"/>
          </ac:inkMkLst>
        </pc:inkChg>
        <pc:inkChg chg="add">
          <ac:chgData name="Moore, Nathan T" userId="887a1a5b-96ad-4875-9623-d40f689bbd86" providerId="ADAL" clId="{FCD4145A-4E75-4B35-A51B-DF21BE24D34A}" dt="2024-09-25T18:07:01.973" v="1300" actId="9405"/>
          <ac:inkMkLst>
            <pc:docMk/>
            <pc:sldMk cId="3063611375" sldId="269"/>
            <ac:inkMk id="83" creationId="{0DEF3F54-1004-F64A-3A76-A57C4C613D49}"/>
          </ac:inkMkLst>
        </pc:inkChg>
        <pc:inkChg chg="add mod">
          <ac:chgData name="Moore, Nathan T" userId="887a1a5b-96ad-4875-9623-d40f689bbd86" providerId="ADAL" clId="{FCD4145A-4E75-4B35-A51B-DF21BE24D34A}" dt="2024-09-25T18:07:23.366" v="1305"/>
          <ac:inkMkLst>
            <pc:docMk/>
            <pc:sldMk cId="3063611375" sldId="269"/>
            <ac:inkMk id="84" creationId="{0B061C16-627E-E247-B44F-362F8966BD27}"/>
          </ac:inkMkLst>
        </pc:inkChg>
        <pc:inkChg chg="add mod">
          <ac:chgData name="Moore, Nathan T" userId="887a1a5b-96ad-4875-9623-d40f689bbd86" providerId="ADAL" clId="{FCD4145A-4E75-4B35-A51B-DF21BE24D34A}" dt="2024-09-25T18:07:23.366" v="1305"/>
          <ac:inkMkLst>
            <pc:docMk/>
            <pc:sldMk cId="3063611375" sldId="269"/>
            <ac:inkMk id="85" creationId="{4A644555-5F80-58BC-50BD-1D69E6516650}"/>
          </ac:inkMkLst>
        </pc:inkChg>
        <pc:inkChg chg="add mod">
          <ac:chgData name="Moore, Nathan T" userId="887a1a5b-96ad-4875-9623-d40f689bbd86" providerId="ADAL" clId="{FCD4145A-4E75-4B35-A51B-DF21BE24D34A}" dt="2024-09-25T18:07:23.366" v="1305"/>
          <ac:inkMkLst>
            <pc:docMk/>
            <pc:sldMk cId="3063611375" sldId="269"/>
            <ac:inkMk id="86" creationId="{F3AEEB8E-C5F7-8BDE-1FD0-4DFA5FCE1BE3}"/>
          </ac:inkMkLst>
        </pc:inkChg>
        <pc:inkChg chg="add mod">
          <ac:chgData name="Moore, Nathan T" userId="887a1a5b-96ad-4875-9623-d40f689bbd86" providerId="ADAL" clId="{FCD4145A-4E75-4B35-A51B-DF21BE24D34A}" dt="2024-09-25T18:07:23.366" v="1305"/>
          <ac:inkMkLst>
            <pc:docMk/>
            <pc:sldMk cId="3063611375" sldId="269"/>
            <ac:inkMk id="87" creationId="{4B3CAA43-E7CE-8DE3-2F5A-CA5F63AB288C}"/>
          </ac:inkMkLst>
        </pc:inkChg>
        <pc:inkChg chg="add">
          <ac:chgData name="Moore, Nathan T" userId="887a1a5b-96ad-4875-9623-d40f689bbd86" providerId="ADAL" clId="{FCD4145A-4E75-4B35-A51B-DF21BE24D34A}" dt="2024-09-25T18:07:38.971" v="1306" actId="9405"/>
          <ac:inkMkLst>
            <pc:docMk/>
            <pc:sldMk cId="3063611375" sldId="269"/>
            <ac:inkMk id="89" creationId="{807C3E35-D077-921C-8B74-C49B356017B4}"/>
          </ac:inkMkLst>
        </pc:inkChg>
        <pc:inkChg chg="add">
          <ac:chgData name="Moore, Nathan T" userId="887a1a5b-96ad-4875-9623-d40f689bbd86" providerId="ADAL" clId="{FCD4145A-4E75-4B35-A51B-DF21BE24D34A}" dt="2024-09-25T18:07:45" v="1307" actId="9405"/>
          <ac:inkMkLst>
            <pc:docMk/>
            <pc:sldMk cId="3063611375" sldId="269"/>
            <ac:inkMk id="90" creationId="{34A9B7AC-D2AC-AD1A-7587-01DB733B68E3}"/>
          </ac:inkMkLst>
        </pc:inkChg>
        <pc:inkChg chg="add">
          <ac:chgData name="Moore, Nathan T" userId="887a1a5b-96ad-4875-9623-d40f689bbd86" providerId="ADAL" clId="{FCD4145A-4E75-4B35-A51B-DF21BE24D34A}" dt="2024-09-25T18:08:01.645" v="1308" actId="9405"/>
          <ac:inkMkLst>
            <pc:docMk/>
            <pc:sldMk cId="3063611375" sldId="269"/>
            <ac:inkMk id="91" creationId="{329B34F4-90DA-D205-0B6A-3A7DA72118FF}"/>
          </ac:inkMkLst>
        </pc:inkChg>
        <pc:inkChg chg="add">
          <ac:chgData name="Moore, Nathan T" userId="887a1a5b-96ad-4875-9623-d40f689bbd86" providerId="ADAL" clId="{FCD4145A-4E75-4B35-A51B-DF21BE24D34A}" dt="2024-09-25T18:08:06.539" v="1309" actId="9405"/>
          <ac:inkMkLst>
            <pc:docMk/>
            <pc:sldMk cId="3063611375" sldId="269"/>
            <ac:inkMk id="92" creationId="{03C17111-4C77-62C9-57DD-A2BE5FF590AF}"/>
          </ac:inkMkLst>
        </pc:inkChg>
        <pc:inkChg chg="add mod">
          <ac:chgData name="Moore, Nathan T" userId="887a1a5b-96ad-4875-9623-d40f689bbd86" providerId="ADAL" clId="{FCD4145A-4E75-4B35-A51B-DF21BE24D34A}" dt="2024-09-25T18:08:25.902" v="1313"/>
          <ac:inkMkLst>
            <pc:docMk/>
            <pc:sldMk cId="3063611375" sldId="269"/>
            <ac:inkMk id="93" creationId="{BAF784D7-8B75-2FCF-6A8E-59C406D1BA31}"/>
          </ac:inkMkLst>
        </pc:inkChg>
        <pc:inkChg chg="add mod">
          <ac:chgData name="Moore, Nathan T" userId="887a1a5b-96ad-4875-9623-d40f689bbd86" providerId="ADAL" clId="{FCD4145A-4E75-4B35-A51B-DF21BE24D34A}" dt="2024-09-25T18:08:25.902" v="1313"/>
          <ac:inkMkLst>
            <pc:docMk/>
            <pc:sldMk cId="3063611375" sldId="269"/>
            <ac:inkMk id="94" creationId="{596189D6-8A98-3E89-1E2B-BECA5D4FCF79}"/>
          </ac:inkMkLst>
        </pc:inkChg>
        <pc:inkChg chg="add mod">
          <ac:chgData name="Moore, Nathan T" userId="887a1a5b-96ad-4875-9623-d40f689bbd86" providerId="ADAL" clId="{FCD4145A-4E75-4B35-A51B-DF21BE24D34A}" dt="2024-09-25T18:08:25.902" v="1313"/>
          <ac:inkMkLst>
            <pc:docMk/>
            <pc:sldMk cId="3063611375" sldId="269"/>
            <ac:inkMk id="95" creationId="{48672770-17C3-5F7B-67F5-383878BB9503}"/>
          </ac:inkMkLst>
        </pc:inkChg>
        <pc:inkChg chg="add">
          <ac:chgData name="Moore, Nathan T" userId="887a1a5b-96ad-4875-9623-d40f689bbd86" providerId="ADAL" clId="{FCD4145A-4E75-4B35-A51B-DF21BE24D34A}" dt="2024-09-25T18:08:31.173" v="1314" actId="9405"/>
          <ac:inkMkLst>
            <pc:docMk/>
            <pc:sldMk cId="3063611375" sldId="269"/>
            <ac:inkMk id="97" creationId="{F0B3171C-DF38-D16E-F572-DF1E29DECC37}"/>
          </ac:inkMkLst>
        </pc:inkChg>
        <pc:inkChg chg="add">
          <ac:chgData name="Moore, Nathan T" userId="887a1a5b-96ad-4875-9623-d40f689bbd86" providerId="ADAL" clId="{FCD4145A-4E75-4B35-A51B-DF21BE24D34A}" dt="2024-09-25T18:08:35.276" v="1315" actId="9405"/>
          <ac:inkMkLst>
            <pc:docMk/>
            <pc:sldMk cId="3063611375" sldId="269"/>
            <ac:inkMk id="98" creationId="{B6BB098A-920A-5CD9-82A6-C545F842EF2D}"/>
          </ac:inkMkLst>
        </pc:inkChg>
        <pc:inkChg chg="add mod">
          <ac:chgData name="Moore, Nathan T" userId="887a1a5b-96ad-4875-9623-d40f689bbd86" providerId="ADAL" clId="{FCD4145A-4E75-4B35-A51B-DF21BE24D34A}" dt="2024-09-25T18:08:38.098" v="1320"/>
          <ac:inkMkLst>
            <pc:docMk/>
            <pc:sldMk cId="3063611375" sldId="269"/>
            <ac:inkMk id="99" creationId="{75A76C72-129F-C58E-4067-AF0569F58882}"/>
          </ac:inkMkLst>
        </pc:inkChg>
        <pc:inkChg chg="add mod">
          <ac:chgData name="Moore, Nathan T" userId="887a1a5b-96ad-4875-9623-d40f689bbd86" providerId="ADAL" clId="{FCD4145A-4E75-4B35-A51B-DF21BE24D34A}" dt="2024-09-25T18:08:38.098" v="1320"/>
          <ac:inkMkLst>
            <pc:docMk/>
            <pc:sldMk cId="3063611375" sldId="269"/>
            <ac:inkMk id="100" creationId="{2112051E-F026-5613-2294-EACB98D72A2A}"/>
          </ac:inkMkLst>
        </pc:inkChg>
        <pc:inkChg chg="add mod">
          <ac:chgData name="Moore, Nathan T" userId="887a1a5b-96ad-4875-9623-d40f689bbd86" providerId="ADAL" clId="{FCD4145A-4E75-4B35-A51B-DF21BE24D34A}" dt="2024-09-25T18:08:38.098" v="1320"/>
          <ac:inkMkLst>
            <pc:docMk/>
            <pc:sldMk cId="3063611375" sldId="269"/>
            <ac:inkMk id="101" creationId="{C45F0805-663A-A188-DA91-F26014F15E27}"/>
          </ac:inkMkLst>
        </pc:inkChg>
        <pc:inkChg chg="add mod">
          <ac:chgData name="Moore, Nathan T" userId="887a1a5b-96ad-4875-9623-d40f689bbd86" providerId="ADAL" clId="{FCD4145A-4E75-4B35-A51B-DF21BE24D34A}" dt="2024-09-25T18:08:38.098" v="1320"/>
          <ac:inkMkLst>
            <pc:docMk/>
            <pc:sldMk cId="3063611375" sldId="269"/>
            <ac:inkMk id="102" creationId="{595B1810-286D-83B7-6A36-49F734429B3E}"/>
          </ac:inkMkLst>
        </pc:inkChg>
        <pc:inkChg chg="add">
          <ac:chgData name="Moore, Nathan T" userId="887a1a5b-96ad-4875-9623-d40f689bbd86" providerId="ADAL" clId="{FCD4145A-4E75-4B35-A51B-DF21BE24D34A}" dt="2024-09-25T18:08:54.051" v="1321" actId="9405"/>
          <ac:inkMkLst>
            <pc:docMk/>
            <pc:sldMk cId="3063611375" sldId="269"/>
            <ac:inkMk id="105" creationId="{66F88D72-A1B1-3360-EA40-04434466132D}"/>
          </ac:inkMkLst>
        </pc:inkChg>
        <pc:inkChg chg="add">
          <ac:chgData name="Moore, Nathan T" userId="887a1a5b-96ad-4875-9623-d40f689bbd86" providerId="ADAL" clId="{FCD4145A-4E75-4B35-A51B-DF21BE24D34A}" dt="2024-09-25T18:08:57.921" v="1322" actId="9405"/>
          <ac:inkMkLst>
            <pc:docMk/>
            <pc:sldMk cId="3063611375" sldId="269"/>
            <ac:inkMk id="106" creationId="{25AE5AED-6C77-C870-6F39-F37D707D77A7}"/>
          </ac:inkMkLst>
        </pc:inkChg>
        <pc:inkChg chg="add">
          <ac:chgData name="Moore, Nathan T" userId="887a1a5b-96ad-4875-9623-d40f689bbd86" providerId="ADAL" clId="{FCD4145A-4E75-4B35-A51B-DF21BE24D34A}" dt="2024-09-25T18:08:59.262" v="1323" actId="9405"/>
          <ac:inkMkLst>
            <pc:docMk/>
            <pc:sldMk cId="3063611375" sldId="269"/>
            <ac:inkMk id="107" creationId="{B8E06CA4-86D3-CBF5-F42A-3F7CA5F6F0E7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08" creationId="{1A73B54C-1C88-B557-7E2F-C092A1685B68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09" creationId="{C6A76839-6E94-25F1-D6AC-EDA981F963CC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0" creationId="{6C85AD15-828A-06A1-6DB4-BFFFFE33F417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2" creationId="{01776D68-79B8-9CB8-4CC2-58BBF99A38C0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3" creationId="{6647D507-03BF-0B47-5FC7-84DB9700CB9E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4" creationId="{A8D5228B-1B4C-D4F1-F9AB-63CEE3225B55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5" creationId="{2071B790-7000-EBD3-1A70-4D955E62AC5F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6" creationId="{00B4D700-B0F4-D3AC-12E1-CBFB67B933E3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7" creationId="{D9C9C1AD-F3B8-BFE6-3B32-5E715CF3DF6B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8" creationId="{1EB42637-F105-F6FC-946F-A5A2287C62DB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19" creationId="{0D74CAD5-645F-AA09-D9FE-D4D76CB167A8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20" creationId="{E34C9776-24CA-BF6B-214B-4C9150C72E86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21" creationId="{6D907A49-E167-9761-5EE3-8773C9E70E0F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22" creationId="{222EAC07-4FBC-EA74-3C33-EF19C39F029E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25" creationId="{AC049343-9EDC-0D40-4A09-F87C3792BF8F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26" creationId="{5119E81F-1D14-077B-BD80-71984FCABF4B}"/>
          </ac:inkMkLst>
        </pc:inkChg>
        <pc:inkChg chg="add mod">
          <ac:chgData name="Moore, Nathan T" userId="887a1a5b-96ad-4875-9623-d40f689bbd86" providerId="ADAL" clId="{FCD4145A-4E75-4B35-A51B-DF21BE24D34A}" dt="2024-09-25T18:09:19.402" v="1344"/>
          <ac:inkMkLst>
            <pc:docMk/>
            <pc:sldMk cId="3063611375" sldId="269"/>
            <ac:inkMk id="128" creationId="{07468453-7C71-967F-7AD4-9EDE48B207B1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0" creationId="{2781485A-1DC8-E589-6796-F52FE42EC941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1" creationId="{9A326982-1D90-7B5D-2F50-149EB163DBE5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2" creationId="{95C4C83C-719C-3355-72C2-8703437C05B1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3" creationId="{C3927432-7B71-E77B-39A6-C06634A1E0EB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4" creationId="{D060EEDD-9469-39AD-6195-CC59A518D0BA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5" creationId="{06369C6C-A1E7-45CD-E5E8-470ABC78F274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6" creationId="{338F4E04-0DDD-5539-3799-6591B04D9501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8" creationId="{3B93CCC1-91F0-C1E5-C260-1E2459C25B2E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39" creationId="{CC098006-F526-51A6-8AE8-A9704BF5940F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40" creationId="{A981D7DA-BA16-D075-F69F-B07F147E0DC9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41" creationId="{970442E3-DA98-AFC0-B7E7-BF010A35C0AE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42" creationId="{68598778-173F-8E2B-5CDE-BAC695FC3A7C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43" creationId="{91B88FC0-EBF1-BF88-1F7D-E1EDFCA8F30C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44" creationId="{3C93C22F-A12B-42D0-3CAB-DCAB91FAB75F}"/>
          </ac:inkMkLst>
        </pc:inkChg>
        <pc:inkChg chg="add mod">
          <ac:chgData name="Moore, Nathan T" userId="887a1a5b-96ad-4875-9623-d40f689bbd86" providerId="ADAL" clId="{FCD4145A-4E75-4B35-A51B-DF21BE24D34A}" dt="2024-09-25T18:09:42.377" v="1361"/>
          <ac:inkMkLst>
            <pc:docMk/>
            <pc:sldMk cId="3063611375" sldId="269"/>
            <ac:inkMk id="145" creationId="{576CB895-ED1F-4631-2EBB-F378E6946005}"/>
          </ac:inkMkLst>
        </pc:inkChg>
        <pc:inkChg chg="add">
          <ac:chgData name="Moore, Nathan T" userId="887a1a5b-96ad-4875-9623-d40f689bbd86" providerId="ADAL" clId="{FCD4145A-4E75-4B35-A51B-DF21BE24D34A}" dt="2024-09-25T18:09:53.170" v="1362" actId="9405"/>
          <ac:inkMkLst>
            <pc:docMk/>
            <pc:sldMk cId="3063611375" sldId="269"/>
            <ac:inkMk id="147" creationId="{5A854985-9DEF-76FA-54EC-B33C0848CF64}"/>
          </ac:inkMkLst>
        </pc:inkChg>
      </pc:sldChg>
      <pc:sldChg chg="addSp modSp mod">
        <pc:chgData name="Moore, Nathan T" userId="887a1a5b-96ad-4875-9623-d40f689bbd86" providerId="ADAL" clId="{FCD4145A-4E75-4B35-A51B-DF21BE24D34A}" dt="2024-09-25T18:11:55.010" v="1369"/>
        <pc:sldMkLst>
          <pc:docMk/>
          <pc:sldMk cId="3483724352" sldId="270"/>
        </pc:sldMkLst>
        <pc:spChg chg="add mod">
          <ac:chgData name="Moore, Nathan T" userId="887a1a5b-96ad-4875-9623-d40f689bbd86" providerId="ADAL" clId="{FCD4145A-4E75-4B35-A51B-DF21BE24D34A}" dt="2024-09-24T14:22:20.928" v="1106" actId="20577"/>
          <ac:spMkLst>
            <pc:docMk/>
            <pc:sldMk cId="3483724352" sldId="270"/>
            <ac:spMk id="3" creationId="{270DA8BC-3BE6-58D0-C0EF-CFE733507BE4}"/>
          </ac:spMkLst>
        </pc:spChg>
        <pc:grpChg chg="mod">
          <ac:chgData name="Moore, Nathan T" userId="887a1a5b-96ad-4875-9623-d40f689bbd86" providerId="ADAL" clId="{FCD4145A-4E75-4B35-A51B-DF21BE24D34A}" dt="2024-09-25T18:11:55.010" v="1369"/>
          <ac:grpSpMkLst>
            <pc:docMk/>
            <pc:sldMk cId="3483724352" sldId="270"/>
            <ac:grpSpMk id="14" creationId="{53226EB3-B87A-3B1E-AEB4-8FC64A109F5B}"/>
          </ac:grpSpMkLst>
        </pc:grpChg>
        <pc:picChg chg="add mod">
          <ac:chgData name="Moore, Nathan T" userId="887a1a5b-96ad-4875-9623-d40f689bbd86" providerId="ADAL" clId="{FCD4145A-4E75-4B35-A51B-DF21BE24D34A}" dt="2024-09-24T14:22:57.234" v="1110" actId="1076"/>
          <ac:picMkLst>
            <pc:docMk/>
            <pc:sldMk cId="3483724352" sldId="270"/>
            <ac:picMk id="8" creationId="{3BB52860-2031-4F62-48D7-027B13525747}"/>
          </ac:picMkLst>
        </pc:picChg>
        <pc:inkChg chg="add">
          <ac:chgData name="Moore, Nathan T" userId="887a1a5b-96ad-4875-9623-d40f689bbd86" providerId="ADAL" clId="{FCD4145A-4E75-4B35-A51B-DF21BE24D34A}" dt="2024-09-25T18:10:34.343" v="1363" actId="9405"/>
          <ac:inkMkLst>
            <pc:docMk/>
            <pc:sldMk cId="3483724352" sldId="270"/>
            <ac:inkMk id="5" creationId="{D5D46604-DAB5-AB3F-E783-528B372761CE}"/>
          </ac:inkMkLst>
        </pc:inkChg>
        <pc:inkChg chg="add">
          <ac:chgData name="Moore, Nathan T" userId="887a1a5b-96ad-4875-9623-d40f689bbd86" providerId="ADAL" clId="{FCD4145A-4E75-4B35-A51B-DF21BE24D34A}" dt="2024-09-25T18:11:37.297" v="1364" actId="9405"/>
          <ac:inkMkLst>
            <pc:docMk/>
            <pc:sldMk cId="3483724352" sldId="270"/>
            <ac:inkMk id="9" creationId="{E48249E3-1B74-248C-5A0F-94D28D6104EE}"/>
          </ac:inkMkLst>
        </pc:inkChg>
        <pc:inkChg chg="add mod">
          <ac:chgData name="Moore, Nathan T" userId="887a1a5b-96ad-4875-9623-d40f689bbd86" providerId="ADAL" clId="{FCD4145A-4E75-4B35-A51B-DF21BE24D34A}" dt="2024-09-25T18:11:55.010" v="1369"/>
          <ac:inkMkLst>
            <pc:docMk/>
            <pc:sldMk cId="3483724352" sldId="270"/>
            <ac:inkMk id="10" creationId="{34144901-9AE0-A01A-76AC-BEBA97CFE640}"/>
          </ac:inkMkLst>
        </pc:inkChg>
        <pc:inkChg chg="add mod">
          <ac:chgData name="Moore, Nathan T" userId="887a1a5b-96ad-4875-9623-d40f689bbd86" providerId="ADAL" clId="{FCD4145A-4E75-4B35-A51B-DF21BE24D34A}" dt="2024-09-25T18:11:55.010" v="1369"/>
          <ac:inkMkLst>
            <pc:docMk/>
            <pc:sldMk cId="3483724352" sldId="270"/>
            <ac:inkMk id="11" creationId="{386E1907-F98F-119C-D9D4-4EFAC19354B3}"/>
          </ac:inkMkLst>
        </pc:inkChg>
        <pc:inkChg chg="add mod">
          <ac:chgData name="Moore, Nathan T" userId="887a1a5b-96ad-4875-9623-d40f689bbd86" providerId="ADAL" clId="{FCD4145A-4E75-4B35-A51B-DF21BE24D34A}" dt="2024-09-25T18:11:55.010" v="1369"/>
          <ac:inkMkLst>
            <pc:docMk/>
            <pc:sldMk cId="3483724352" sldId="270"/>
            <ac:inkMk id="12" creationId="{59F270ED-35FC-6316-70AF-3FC73A92DC3D}"/>
          </ac:inkMkLst>
        </pc:inkChg>
        <pc:inkChg chg="add mod">
          <ac:chgData name="Moore, Nathan T" userId="887a1a5b-96ad-4875-9623-d40f689bbd86" providerId="ADAL" clId="{FCD4145A-4E75-4B35-A51B-DF21BE24D34A}" dt="2024-09-25T18:11:55.010" v="1369"/>
          <ac:inkMkLst>
            <pc:docMk/>
            <pc:sldMk cId="3483724352" sldId="270"/>
            <ac:inkMk id="13" creationId="{A5B67B41-EA71-9F7B-83B1-E0568703CAD3}"/>
          </ac:inkMkLst>
        </pc:inkChg>
      </pc:sldChg>
      <pc:sldChg chg="addSp delSp modSp new mod">
        <pc:chgData name="Moore, Nathan T" userId="887a1a5b-96ad-4875-9623-d40f689bbd86" providerId="ADAL" clId="{FCD4145A-4E75-4B35-A51B-DF21BE24D34A}" dt="2024-09-25T18:45:59.721" v="1663"/>
        <pc:sldMkLst>
          <pc:docMk/>
          <pc:sldMk cId="2633667203" sldId="277"/>
        </pc:sldMkLst>
        <pc:spChg chg="mod">
          <ac:chgData name="Moore, Nathan T" userId="887a1a5b-96ad-4875-9623-d40f689bbd86" providerId="ADAL" clId="{FCD4145A-4E75-4B35-A51B-DF21BE24D34A}" dt="2024-09-24T11:51:28.890" v="125" actId="20577"/>
          <ac:spMkLst>
            <pc:docMk/>
            <pc:sldMk cId="2633667203" sldId="277"/>
            <ac:spMk id="2" creationId="{68CDA564-12D3-6138-C7F5-D64990609EB2}"/>
          </ac:spMkLst>
        </pc:spChg>
        <pc:spChg chg="add mod">
          <ac:chgData name="Moore, Nathan T" userId="887a1a5b-96ad-4875-9623-d40f689bbd86" providerId="ADAL" clId="{FCD4145A-4E75-4B35-A51B-DF21BE24D34A}" dt="2024-09-24T11:53:25.890" v="277" actId="20577"/>
          <ac:spMkLst>
            <pc:docMk/>
            <pc:sldMk cId="2633667203" sldId="277"/>
            <ac:spMk id="3" creationId="{B5D524CE-315E-9ED7-16C2-AB5332C79A75}"/>
          </ac:spMkLst>
        </pc:spChg>
        <pc:grpChg chg="del mod">
          <ac:chgData name="Moore, Nathan T" userId="887a1a5b-96ad-4875-9623-d40f689bbd86" providerId="ADAL" clId="{FCD4145A-4E75-4B35-A51B-DF21BE24D34A}" dt="2024-09-25T18:45:28.902" v="1651"/>
          <ac:grpSpMkLst>
            <pc:docMk/>
            <pc:sldMk cId="2633667203" sldId="277"/>
            <ac:grpSpMk id="7" creationId="{2A6778BE-9F70-DD99-012F-BDDAA36144E3}"/>
          </ac:grpSpMkLst>
        </pc:grpChg>
        <pc:grpChg chg="mod">
          <ac:chgData name="Moore, Nathan T" userId="887a1a5b-96ad-4875-9623-d40f689bbd86" providerId="ADAL" clId="{FCD4145A-4E75-4B35-A51B-DF21BE24D34A}" dt="2024-09-25T18:45:28.902" v="1651"/>
          <ac:grpSpMkLst>
            <pc:docMk/>
            <pc:sldMk cId="2633667203" sldId="277"/>
            <ac:grpSpMk id="20" creationId="{1DF07986-2A99-9382-37AE-AD04ACD8F5AA}"/>
          </ac:grpSpMkLst>
        </pc:grpChg>
        <pc:grpChg chg="mod">
          <ac:chgData name="Moore, Nathan T" userId="887a1a5b-96ad-4875-9623-d40f689bbd86" providerId="ADAL" clId="{FCD4145A-4E75-4B35-A51B-DF21BE24D34A}" dt="2024-09-25T18:45:28.902" v="1651"/>
          <ac:grpSpMkLst>
            <pc:docMk/>
            <pc:sldMk cId="2633667203" sldId="277"/>
            <ac:grpSpMk id="21" creationId="{768CE178-F1AD-93DA-6170-C5983A1E24FA}"/>
          </ac:grpSpMkLst>
        </pc:grpChg>
        <pc:grpChg chg="mod">
          <ac:chgData name="Moore, Nathan T" userId="887a1a5b-96ad-4875-9623-d40f689bbd86" providerId="ADAL" clId="{FCD4145A-4E75-4B35-A51B-DF21BE24D34A}" dt="2024-09-25T18:45:28.902" v="1651"/>
          <ac:grpSpMkLst>
            <pc:docMk/>
            <pc:sldMk cId="2633667203" sldId="277"/>
            <ac:grpSpMk id="22" creationId="{793459A6-19A5-D342-000E-DC43906BFF3B}"/>
          </ac:grpSpMkLst>
        </pc:grpChg>
        <pc:grpChg chg="mod">
          <ac:chgData name="Moore, Nathan T" userId="887a1a5b-96ad-4875-9623-d40f689bbd86" providerId="ADAL" clId="{FCD4145A-4E75-4B35-A51B-DF21BE24D34A}" dt="2024-09-25T18:45:53.156" v="1654"/>
          <ac:grpSpMkLst>
            <pc:docMk/>
            <pc:sldMk cId="2633667203" sldId="277"/>
            <ac:grpSpMk id="25" creationId="{7C30C5B3-AA99-439A-96D2-518344F90494}"/>
          </ac:grpSpMkLst>
        </pc:grpChg>
        <pc:grpChg chg="mod">
          <ac:chgData name="Moore, Nathan T" userId="887a1a5b-96ad-4875-9623-d40f689bbd86" providerId="ADAL" clId="{FCD4145A-4E75-4B35-A51B-DF21BE24D34A}" dt="2024-09-25T18:45:59.721" v="1663"/>
          <ac:grpSpMkLst>
            <pc:docMk/>
            <pc:sldMk cId="2633667203" sldId="277"/>
            <ac:grpSpMk id="34" creationId="{20E0050F-2BF6-F56E-391B-CD1EEA1D3E89}"/>
          </ac:grpSpMkLst>
        </pc:grp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4" creationId="{85B79E32-A3C4-A42E-A931-A24BF5D9428E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5" creationId="{D6CC1E80-3268-BCCE-425A-FE6057FCB68D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6" creationId="{C91E377E-BDB5-913F-C470-3E1DF2179F16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8" creationId="{E059E1FA-0C98-AD50-32A1-674A508EE84F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9" creationId="{E15E8546-20F5-CB45-0A43-4A3A79CC615D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0" creationId="{A54736D9-F515-D703-4A48-66234D99158A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1" creationId="{6984031C-52C7-FDA7-E698-BB5B4C455714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2" creationId="{BF6B8768-8DFD-6358-06BD-699FAA3F6751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3" creationId="{38F8154E-6E3B-6FEF-E76E-5EB32A31FBD9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4" creationId="{01DDA4B8-FF53-B746-A86D-FD6ACD3E8B93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5" creationId="{AAB33D2B-64D0-3897-26BC-966621E177FB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6" creationId="{AE7AAE5C-92EE-251A-0319-988D7CE1B5A6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7" creationId="{B2F1146D-F080-D4C4-F992-681D929DB079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8" creationId="{ABE4A12B-EA50-DF5C-E373-4E063FE80915}"/>
          </ac:inkMkLst>
        </pc:inkChg>
        <pc:inkChg chg="add mod">
          <ac:chgData name="Moore, Nathan T" userId="887a1a5b-96ad-4875-9623-d40f689bbd86" providerId="ADAL" clId="{FCD4145A-4E75-4B35-A51B-DF21BE24D34A}" dt="2024-09-25T18:45:28.902" v="1651"/>
          <ac:inkMkLst>
            <pc:docMk/>
            <pc:sldMk cId="2633667203" sldId="277"/>
            <ac:inkMk id="19" creationId="{A72C1ABE-93BE-77A2-D88A-343C5A948B29}"/>
          </ac:inkMkLst>
        </pc:inkChg>
        <pc:inkChg chg="add mod">
          <ac:chgData name="Moore, Nathan T" userId="887a1a5b-96ad-4875-9623-d40f689bbd86" providerId="ADAL" clId="{FCD4145A-4E75-4B35-A51B-DF21BE24D34A}" dt="2024-09-25T18:45:53.156" v="1654"/>
          <ac:inkMkLst>
            <pc:docMk/>
            <pc:sldMk cId="2633667203" sldId="277"/>
            <ac:inkMk id="23" creationId="{98F65257-7B3D-372A-098A-6093BDE78EC4}"/>
          </ac:inkMkLst>
        </pc:inkChg>
        <pc:inkChg chg="add mod">
          <ac:chgData name="Moore, Nathan T" userId="887a1a5b-96ad-4875-9623-d40f689bbd86" providerId="ADAL" clId="{FCD4145A-4E75-4B35-A51B-DF21BE24D34A}" dt="2024-09-25T18:45:53.156" v="1654"/>
          <ac:inkMkLst>
            <pc:docMk/>
            <pc:sldMk cId="2633667203" sldId="277"/>
            <ac:inkMk id="24" creationId="{1CEF7296-FD0E-F7CF-DB3E-CEC8C2EFF23E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26" creationId="{3BF46450-4646-4394-0A61-6A5B7B4C623D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27" creationId="{E2AF62AC-9B07-EB2D-BD5A-11419209B1F8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28" creationId="{F1E1A1CB-83DC-B191-3C77-F045F440646D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29" creationId="{42877F4B-84CD-0054-D729-BE5152C4A601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30" creationId="{30076EE7-4FA3-DBA2-A65F-CE8C9536E7B7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31" creationId="{DC6CDC3D-2E32-E2EB-E49C-A55AC64EB9AF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32" creationId="{9A19E219-D4D6-C224-7AF8-C5CC13EA8D8C}"/>
          </ac:inkMkLst>
        </pc:inkChg>
        <pc:inkChg chg="add mod">
          <ac:chgData name="Moore, Nathan T" userId="887a1a5b-96ad-4875-9623-d40f689bbd86" providerId="ADAL" clId="{FCD4145A-4E75-4B35-A51B-DF21BE24D34A}" dt="2024-09-25T18:45:59.721" v="1663"/>
          <ac:inkMkLst>
            <pc:docMk/>
            <pc:sldMk cId="2633667203" sldId="277"/>
            <ac:inkMk id="33" creationId="{77BA0DE1-F3CC-EB87-7E57-D566881EB306}"/>
          </ac:inkMkLst>
        </pc:inkChg>
      </pc:sldChg>
      <pc:sldChg chg="addSp modSp new mod">
        <pc:chgData name="Moore, Nathan T" userId="887a1a5b-96ad-4875-9623-d40f689bbd86" providerId="ADAL" clId="{FCD4145A-4E75-4B35-A51B-DF21BE24D34A}" dt="2024-09-24T13:56:23.324" v="927" actId="313"/>
        <pc:sldMkLst>
          <pc:docMk/>
          <pc:sldMk cId="3953872364" sldId="278"/>
        </pc:sldMkLst>
        <pc:spChg chg="mod">
          <ac:chgData name="Moore, Nathan T" userId="887a1a5b-96ad-4875-9623-d40f689bbd86" providerId="ADAL" clId="{FCD4145A-4E75-4B35-A51B-DF21BE24D34A}" dt="2024-09-24T13:56:23.324" v="927" actId="313"/>
          <ac:spMkLst>
            <pc:docMk/>
            <pc:sldMk cId="3953872364" sldId="278"/>
            <ac:spMk id="2" creationId="{A89166FD-2D8D-5625-D9EE-7A85DA1177D2}"/>
          </ac:spMkLst>
        </pc:spChg>
        <pc:spChg chg="add mod">
          <ac:chgData name="Moore, Nathan T" userId="887a1a5b-96ad-4875-9623-d40f689bbd86" providerId="ADAL" clId="{FCD4145A-4E75-4B35-A51B-DF21BE24D34A}" dt="2024-09-24T13:48:22.349" v="497" actId="20577"/>
          <ac:spMkLst>
            <pc:docMk/>
            <pc:sldMk cId="3953872364" sldId="278"/>
            <ac:spMk id="3" creationId="{D18998DB-456E-48BC-7141-83A2C1ECC75F}"/>
          </ac:spMkLst>
        </pc:spChg>
      </pc:sldChg>
      <pc:sldChg chg="addSp modSp add mod">
        <pc:chgData name="Moore, Nathan T" userId="887a1a5b-96ad-4875-9623-d40f689bbd86" providerId="ADAL" clId="{FCD4145A-4E75-4B35-A51B-DF21BE24D34A}" dt="2024-09-24T13:56:11.025" v="926" actId="1076"/>
        <pc:sldMkLst>
          <pc:docMk/>
          <pc:sldMk cId="78574596" sldId="279"/>
        </pc:sldMkLst>
        <pc:spChg chg="mod">
          <ac:chgData name="Moore, Nathan T" userId="887a1a5b-96ad-4875-9623-d40f689bbd86" providerId="ADAL" clId="{FCD4145A-4E75-4B35-A51B-DF21BE24D34A}" dt="2024-09-24T11:54:14.820" v="307" actId="20577"/>
          <ac:spMkLst>
            <pc:docMk/>
            <pc:sldMk cId="78574596" sldId="279"/>
            <ac:spMk id="2" creationId="{A89166FD-2D8D-5625-D9EE-7A85DA1177D2}"/>
          </ac:spMkLst>
        </pc:spChg>
        <pc:spChg chg="add mod">
          <ac:chgData name="Moore, Nathan T" userId="887a1a5b-96ad-4875-9623-d40f689bbd86" providerId="ADAL" clId="{FCD4145A-4E75-4B35-A51B-DF21BE24D34A}" dt="2024-09-24T13:51:09.707" v="620" actId="1076"/>
          <ac:spMkLst>
            <pc:docMk/>
            <pc:sldMk cId="78574596" sldId="279"/>
            <ac:spMk id="3" creationId="{B0D22CA1-06CA-AE83-DF02-4DB49F74CA26}"/>
          </ac:spMkLst>
        </pc:spChg>
        <pc:spChg chg="add mod">
          <ac:chgData name="Moore, Nathan T" userId="887a1a5b-96ad-4875-9623-d40f689bbd86" providerId="ADAL" clId="{FCD4145A-4E75-4B35-A51B-DF21BE24D34A}" dt="2024-09-24T13:56:11.025" v="926" actId="1076"/>
          <ac:spMkLst>
            <pc:docMk/>
            <pc:sldMk cId="78574596" sldId="279"/>
            <ac:spMk id="4" creationId="{B0D42D20-04A4-2143-077B-5DE5DF812418}"/>
          </ac:spMkLst>
        </pc:spChg>
      </pc:sldChg>
      <pc:sldChg chg="addSp modSp new mod">
        <pc:chgData name="Moore, Nathan T" userId="887a1a5b-96ad-4875-9623-d40f689bbd86" providerId="ADAL" clId="{FCD4145A-4E75-4B35-A51B-DF21BE24D34A}" dt="2024-09-25T18:19:33.342" v="1469"/>
        <pc:sldMkLst>
          <pc:docMk/>
          <pc:sldMk cId="1765784327" sldId="280"/>
        </pc:sldMkLst>
        <pc:spChg chg="mod">
          <ac:chgData name="Moore, Nathan T" userId="887a1a5b-96ad-4875-9623-d40f689bbd86" providerId="ADAL" clId="{FCD4145A-4E75-4B35-A51B-DF21BE24D34A}" dt="2024-09-24T15:38:17.671" v="1149" actId="1076"/>
          <ac:spMkLst>
            <pc:docMk/>
            <pc:sldMk cId="1765784327" sldId="280"/>
            <ac:spMk id="2" creationId="{6FFB56E0-5211-DB70-9DC2-57B2E4CD7EBC}"/>
          </ac:spMkLst>
        </pc:spChg>
        <pc:grpChg chg="mod">
          <ac:chgData name="Moore, Nathan T" userId="887a1a5b-96ad-4875-9623-d40f689bbd86" providerId="ADAL" clId="{FCD4145A-4E75-4B35-A51B-DF21BE24D34A}" dt="2024-09-25T18:14:35.490" v="1377"/>
          <ac:grpSpMkLst>
            <pc:docMk/>
            <pc:sldMk cId="1765784327" sldId="280"/>
            <ac:grpSpMk id="12" creationId="{F285E40B-BC5C-4033-D78A-B131ED715DAD}"/>
          </ac:grpSpMkLst>
        </pc:grpChg>
        <pc:grpChg chg="mod">
          <ac:chgData name="Moore, Nathan T" userId="887a1a5b-96ad-4875-9623-d40f689bbd86" providerId="ADAL" clId="{FCD4145A-4E75-4B35-A51B-DF21BE24D34A}" dt="2024-09-25T18:15:01.011" v="1387"/>
          <ac:grpSpMkLst>
            <pc:docMk/>
            <pc:sldMk cId="1765784327" sldId="280"/>
            <ac:grpSpMk id="22" creationId="{39998112-BDE5-6A9C-AF5A-C40919BB5522}"/>
          </ac:grpSpMkLst>
        </pc:grpChg>
        <pc:grpChg chg="mod">
          <ac:chgData name="Moore, Nathan T" userId="887a1a5b-96ad-4875-9623-d40f689bbd86" providerId="ADAL" clId="{FCD4145A-4E75-4B35-A51B-DF21BE24D34A}" dt="2024-09-25T18:15:08.735" v="1394"/>
          <ac:grpSpMkLst>
            <pc:docMk/>
            <pc:sldMk cId="1765784327" sldId="280"/>
            <ac:grpSpMk id="29" creationId="{F12BC088-9439-0AA0-2FA5-71ECEAD2BB08}"/>
          </ac:grpSpMkLst>
        </pc:grpChg>
        <pc:grpChg chg="mod">
          <ac:chgData name="Moore, Nathan T" userId="887a1a5b-96ad-4875-9623-d40f689bbd86" providerId="ADAL" clId="{FCD4145A-4E75-4B35-A51B-DF21BE24D34A}" dt="2024-09-25T18:15:24.692" v="1401"/>
          <ac:grpSpMkLst>
            <pc:docMk/>
            <pc:sldMk cId="1765784327" sldId="280"/>
            <ac:grpSpMk id="36" creationId="{2F04748E-FB31-7B64-A69E-3316096D4AD9}"/>
          </ac:grpSpMkLst>
        </pc:grpChg>
        <pc:grpChg chg="mod">
          <ac:chgData name="Moore, Nathan T" userId="887a1a5b-96ad-4875-9623-d40f689bbd86" providerId="ADAL" clId="{FCD4145A-4E75-4B35-A51B-DF21BE24D34A}" dt="2024-09-25T18:16:04.405" v="1408"/>
          <ac:grpSpMkLst>
            <pc:docMk/>
            <pc:sldMk cId="1765784327" sldId="280"/>
            <ac:grpSpMk id="43" creationId="{AC722FA8-1438-FECD-BE43-47D9849ECB7D}"/>
          </ac:grpSpMkLst>
        </pc:grpChg>
        <pc:grpChg chg="mod">
          <ac:chgData name="Moore, Nathan T" userId="887a1a5b-96ad-4875-9623-d40f689bbd86" providerId="ADAL" clId="{FCD4145A-4E75-4B35-A51B-DF21BE24D34A}" dt="2024-09-25T18:16:04.405" v="1408"/>
          <ac:grpSpMkLst>
            <pc:docMk/>
            <pc:sldMk cId="1765784327" sldId="280"/>
            <ac:grpSpMk id="44" creationId="{FCCB0C22-F2AF-0822-F787-317B4E50891A}"/>
          </ac:grpSpMkLst>
        </pc:grpChg>
        <pc:grpChg chg="mod">
          <ac:chgData name="Moore, Nathan T" userId="887a1a5b-96ad-4875-9623-d40f689bbd86" providerId="ADAL" clId="{FCD4145A-4E75-4B35-A51B-DF21BE24D34A}" dt="2024-09-25T18:16:12.249" v="1424"/>
          <ac:grpSpMkLst>
            <pc:docMk/>
            <pc:sldMk cId="1765784327" sldId="280"/>
            <ac:grpSpMk id="60" creationId="{DC38A8D7-514B-912E-10F6-12D79ED44249}"/>
          </ac:grpSpMkLst>
        </pc:grpChg>
        <pc:grpChg chg="mod">
          <ac:chgData name="Moore, Nathan T" userId="887a1a5b-96ad-4875-9623-d40f689bbd86" providerId="ADAL" clId="{FCD4145A-4E75-4B35-A51B-DF21BE24D34A}" dt="2024-09-25T18:16:40.475" v="1431"/>
          <ac:grpSpMkLst>
            <pc:docMk/>
            <pc:sldMk cId="1765784327" sldId="280"/>
            <ac:grpSpMk id="67" creationId="{6C36048D-6A4B-5D0B-713E-368ECBFCC15B}"/>
          </ac:grpSpMkLst>
        </pc:grpChg>
        <pc:grpChg chg="mod">
          <ac:chgData name="Moore, Nathan T" userId="887a1a5b-96ad-4875-9623-d40f689bbd86" providerId="ADAL" clId="{FCD4145A-4E75-4B35-A51B-DF21BE24D34A}" dt="2024-09-25T18:16:46.052" v="1437"/>
          <ac:grpSpMkLst>
            <pc:docMk/>
            <pc:sldMk cId="1765784327" sldId="280"/>
            <ac:grpSpMk id="73" creationId="{13631EED-7272-2E3F-34A2-4AAAD1462543}"/>
          </ac:grpSpMkLst>
        </pc:grpChg>
        <pc:grpChg chg="mod">
          <ac:chgData name="Moore, Nathan T" userId="887a1a5b-96ad-4875-9623-d40f689bbd86" providerId="ADAL" clId="{FCD4145A-4E75-4B35-A51B-DF21BE24D34A}" dt="2024-09-25T18:16:55.738" v="1443"/>
          <ac:grpSpMkLst>
            <pc:docMk/>
            <pc:sldMk cId="1765784327" sldId="280"/>
            <ac:grpSpMk id="79" creationId="{1DE7FF2E-CDE7-CAA1-9F9F-656BBA72520F}"/>
          </ac:grpSpMkLst>
        </pc:grpChg>
        <pc:grpChg chg="mod">
          <ac:chgData name="Moore, Nathan T" userId="887a1a5b-96ad-4875-9623-d40f689bbd86" providerId="ADAL" clId="{FCD4145A-4E75-4B35-A51B-DF21BE24D34A}" dt="2024-09-25T18:17:07.482" v="1450"/>
          <ac:grpSpMkLst>
            <pc:docMk/>
            <pc:sldMk cId="1765784327" sldId="280"/>
            <ac:grpSpMk id="86" creationId="{88722DBD-8ED5-4E0B-DBC6-D98B47C526BD}"/>
          </ac:grpSpMkLst>
        </pc:grpChg>
        <pc:grpChg chg="mod">
          <ac:chgData name="Moore, Nathan T" userId="887a1a5b-96ad-4875-9623-d40f689bbd86" providerId="ADAL" clId="{FCD4145A-4E75-4B35-A51B-DF21BE24D34A}" dt="2024-09-25T18:17:13.119" v="1453"/>
          <ac:grpSpMkLst>
            <pc:docMk/>
            <pc:sldMk cId="1765784327" sldId="280"/>
            <ac:grpSpMk id="89" creationId="{1B693330-2F39-AEA0-426F-3311B438D2E5}"/>
          </ac:grpSpMkLst>
        </pc:grpChg>
        <pc:grpChg chg="mod">
          <ac:chgData name="Moore, Nathan T" userId="887a1a5b-96ad-4875-9623-d40f689bbd86" providerId="ADAL" clId="{FCD4145A-4E75-4B35-A51B-DF21BE24D34A}" dt="2024-09-25T18:19:15.893" v="1458"/>
          <ac:grpSpMkLst>
            <pc:docMk/>
            <pc:sldMk cId="1765784327" sldId="280"/>
            <ac:grpSpMk id="94" creationId="{671647E5-A603-EE02-A223-6ECDDDF7BE5B}"/>
          </ac:grpSpMkLst>
        </pc:grpChg>
        <pc:grpChg chg="mod">
          <ac:chgData name="Moore, Nathan T" userId="887a1a5b-96ad-4875-9623-d40f689bbd86" providerId="ADAL" clId="{FCD4145A-4E75-4B35-A51B-DF21BE24D34A}" dt="2024-09-25T18:19:24.256" v="1464"/>
          <ac:grpSpMkLst>
            <pc:docMk/>
            <pc:sldMk cId="1765784327" sldId="280"/>
            <ac:grpSpMk id="100" creationId="{E228DBBD-5CA4-193F-6FCE-CD089357D1E8}"/>
          </ac:grpSpMkLst>
        </pc:grpChg>
        <pc:grpChg chg="mod">
          <ac:chgData name="Moore, Nathan T" userId="887a1a5b-96ad-4875-9623-d40f689bbd86" providerId="ADAL" clId="{FCD4145A-4E75-4B35-A51B-DF21BE24D34A}" dt="2024-09-25T18:19:24.256" v="1464"/>
          <ac:grpSpMkLst>
            <pc:docMk/>
            <pc:sldMk cId="1765784327" sldId="280"/>
            <ac:grpSpMk id="101" creationId="{01EC1598-C63E-9940-A172-2B044E7EC622}"/>
          </ac:grpSpMkLst>
        </pc:grpChg>
        <pc:grpChg chg="mod">
          <ac:chgData name="Moore, Nathan T" userId="887a1a5b-96ad-4875-9623-d40f689bbd86" providerId="ADAL" clId="{FCD4145A-4E75-4B35-A51B-DF21BE24D34A}" dt="2024-09-25T18:19:33.342" v="1469"/>
          <ac:grpSpMkLst>
            <pc:docMk/>
            <pc:sldMk cId="1765784327" sldId="280"/>
            <ac:grpSpMk id="106" creationId="{452C6F02-9F42-4339-B37B-874D742FEAA2}"/>
          </ac:grpSpMkLst>
        </pc:grpChg>
        <pc:picChg chg="add mod">
          <ac:chgData name="Moore, Nathan T" userId="887a1a5b-96ad-4875-9623-d40f689bbd86" providerId="ADAL" clId="{FCD4145A-4E75-4B35-A51B-DF21BE24D34A}" dt="2024-09-24T15:38:19.727" v="1150" actId="1076"/>
          <ac:picMkLst>
            <pc:docMk/>
            <pc:sldMk cId="1765784327" sldId="280"/>
            <ac:picMk id="4" creationId="{DB2E4787-2570-307D-4793-0B6A83516BA7}"/>
          </ac:picMkLst>
        </pc:picChg>
        <pc:picChg chg="add mod">
          <ac:chgData name="Moore, Nathan T" userId="887a1a5b-96ad-4875-9623-d40f689bbd86" providerId="ADAL" clId="{FCD4145A-4E75-4B35-A51B-DF21BE24D34A}" dt="2024-09-24T15:38:35.022" v="1152" actId="1076"/>
          <ac:picMkLst>
            <pc:docMk/>
            <pc:sldMk cId="1765784327" sldId="280"/>
            <ac:picMk id="6" creationId="{A44147DE-85F6-B197-1608-52FD683F0CD6}"/>
          </ac:picMkLst>
        </pc:pic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3" creationId="{3DC3739C-2667-DCD1-3D9D-EA5FB82C4D1D}"/>
          </ac:inkMkLst>
        </pc:ink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5" creationId="{4297583E-EA2D-FF1A-28AD-DAE50FCAD0A7}"/>
          </ac:inkMkLst>
        </pc:ink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7" creationId="{343DAFF3-9E4D-53A0-5894-98C8C9DC5E15}"/>
          </ac:inkMkLst>
        </pc:ink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8" creationId="{6C83E5C0-2E36-4D00-4CAF-FC7D662C7C4F}"/>
          </ac:inkMkLst>
        </pc:ink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9" creationId="{B6C09DD9-18D7-77B4-951F-53232EBA133D}"/>
          </ac:inkMkLst>
        </pc:ink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10" creationId="{9D00D249-4A49-6B3C-1711-679A2C6B49C2}"/>
          </ac:inkMkLst>
        </pc:inkChg>
        <pc:inkChg chg="add mod">
          <ac:chgData name="Moore, Nathan T" userId="887a1a5b-96ad-4875-9623-d40f689bbd86" providerId="ADAL" clId="{FCD4145A-4E75-4B35-A51B-DF21BE24D34A}" dt="2024-09-25T18:14:35.490" v="1377"/>
          <ac:inkMkLst>
            <pc:docMk/>
            <pc:sldMk cId="1765784327" sldId="280"/>
            <ac:inkMk id="11" creationId="{1E2F4C93-C51D-6927-11CE-14104DD7DAA7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3" creationId="{40EE9230-98F5-C42C-0D53-6770975FA675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4" creationId="{D8AC67F3-4E42-EBDE-360F-185448180F6D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5" creationId="{0FA52962-874C-60AE-04FF-CE6745FDAD97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6" creationId="{D9ED777D-84FA-650A-73E7-FE72C44B8A40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7" creationId="{7309A4C8-DFDE-D803-29FB-516014514E4E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8" creationId="{4398D181-D93A-5A72-4B9D-0C2DBEF03467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19" creationId="{53A9AF48-5C3B-1CB0-B5FD-E704FAB4C4BE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20" creationId="{A3CB15D7-8C14-5FDF-8F8F-A4511AF5D9F8}"/>
          </ac:inkMkLst>
        </pc:inkChg>
        <pc:inkChg chg="add mod">
          <ac:chgData name="Moore, Nathan T" userId="887a1a5b-96ad-4875-9623-d40f689bbd86" providerId="ADAL" clId="{FCD4145A-4E75-4B35-A51B-DF21BE24D34A}" dt="2024-09-25T18:15:01.011" v="1387"/>
          <ac:inkMkLst>
            <pc:docMk/>
            <pc:sldMk cId="1765784327" sldId="280"/>
            <ac:inkMk id="21" creationId="{701B775E-97E9-01E6-4AF6-9CF99C6F82D5}"/>
          </ac:inkMkLst>
        </pc:inkChg>
        <pc:inkChg chg="add mod">
          <ac:chgData name="Moore, Nathan T" userId="887a1a5b-96ad-4875-9623-d40f689bbd86" providerId="ADAL" clId="{FCD4145A-4E75-4B35-A51B-DF21BE24D34A}" dt="2024-09-25T18:15:08.735" v="1394"/>
          <ac:inkMkLst>
            <pc:docMk/>
            <pc:sldMk cId="1765784327" sldId="280"/>
            <ac:inkMk id="23" creationId="{BB2387F8-9C4D-3397-4CA8-E62597806649}"/>
          </ac:inkMkLst>
        </pc:inkChg>
        <pc:inkChg chg="add mod">
          <ac:chgData name="Moore, Nathan T" userId="887a1a5b-96ad-4875-9623-d40f689bbd86" providerId="ADAL" clId="{FCD4145A-4E75-4B35-A51B-DF21BE24D34A}" dt="2024-09-25T18:15:08.735" v="1394"/>
          <ac:inkMkLst>
            <pc:docMk/>
            <pc:sldMk cId="1765784327" sldId="280"/>
            <ac:inkMk id="24" creationId="{D367BBC6-EA3A-9E4B-19E1-EC0AE4857242}"/>
          </ac:inkMkLst>
        </pc:inkChg>
        <pc:inkChg chg="add mod">
          <ac:chgData name="Moore, Nathan T" userId="887a1a5b-96ad-4875-9623-d40f689bbd86" providerId="ADAL" clId="{FCD4145A-4E75-4B35-A51B-DF21BE24D34A}" dt="2024-09-25T18:15:08.735" v="1394"/>
          <ac:inkMkLst>
            <pc:docMk/>
            <pc:sldMk cId="1765784327" sldId="280"/>
            <ac:inkMk id="25" creationId="{94237553-9C4D-8236-50B7-8C68F8BB0417}"/>
          </ac:inkMkLst>
        </pc:inkChg>
        <pc:inkChg chg="add mod">
          <ac:chgData name="Moore, Nathan T" userId="887a1a5b-96ad-4875-9623-d40f689bbd86" providerId="ADAL" clId="{FCD4145A-4E75-4B35-A51B-DF21BE24D34A}" dt="2024-09-25T18:15:08.735" v="1394"/>
          <ac:inkMkLst>
            <pc:docMk/>
            <pc:sldMk cId="1765784327" sldId="280"/>
            <ac:inkMk id="26" creationId="{452D421A-5EBE-0EB6-E898-D9E67AB707B9}"/>
          </ac:inkMkLst>
        </pc:inkChg>
        <pc:inkChg chg="add mod">
          <ac:chgData name="Moore, Nathan T" userId="887a1a5b-96ad-4875-9623-d40f689bbd86" providerId="ADAL" clId="{FCD4145A-4E75-4B35-A51B-DF21BE24D34A}" dt="2024-09-25T18:15:08.735" v="1394"/>
          <ac:inkMkLst>
            <pc:docMk/>
            <pc:sldMk cId="1765784327" sldId="280"/>
            <ac:inkMk id="27" creationId="{CE53B705-2B30-219B-CC2D-43EECFA1AA0B}"/>
          </ac:inkMkLst>
        </pc:inkChg>
        <pc:inkChg chg="add mod">
          <ac:chgData name="Moore, Nathan T" userId="887a1a5b-96ad-4875-9623-d40f689bbd86" providerId="ADAL" clId="{FCD4145A-4E75-4B35-A51B-DF21BE24D34A}" dt="2024-09-25T18:15:08.735" v="1394"/>
          <ac:inkMkLst>
            <pc:docMk/>
            <pc:sldMk cId="1765784327" sldId="280"/>
            <ac:inkMk id="28" creationId="{1689BEA3-0597-41FD-0834-72AF4DA2EA96}"/>
          </ac:inkMkLst>
        </pc:inkChg>
        <pc:inkChg chg="add mod">
          <ac:chgData name="Moore, Nathan T" userId="887a1a5b-96ad-4875-9623-d40f689bbd86" providerId="ADAL" clId="{FCD4145A-4E75-4B35-A51B-DF21BE24D34A}" dt="2024-09-25T18:15:24.692" v="1401"/>
          <ac:inkMkLst>
            <pc:docMk/>
            <pc:sldMk cId="1765784327" sldId="280"/>
            <ac:inkMk id="30" creationId="{BAD9C775-4B50-84FF-8B1C-27FD2350507C}"/>
          </ac:inkMkLst>
        </pc:inkChg>
        <pc:inkChg chg="add mod">
          <ac:chgData name="Moore, Nathan T" userId="887a1a5b-96ad-4875-9623-d40f689bbd86" providerId="ADAL" clId="{FCD4145A-4E75-4B35-A51B-DF21BE24D34A}" dt="2024-09-25T18:15:24.692" v="1401"/>
          <ac:inkMkLst>
            <pc:docMk/>
            <pc:sldMk cId="1765784327" sldId="280"/>
            <ac:inkMk id="31" creationId="{041E6CCD-1DE6-0F16-66DF-9B5925659653}"/>
          </ac:inkMkLst>
        </pc:inkChg>
        <pc:inkChg chg="add mod">
          <ac:chgData name="Moore, Nathan T" userId="887a1a5b-96ad-4875-9623-d40f689bbd86" providerId="ADAL" clId="{FCD4145A-4E75-4B35-A51B-DF21BE24D34A}" dt="2024-09-25T18:15:24.692" v="1401"/>
          <ac:inkMkLst>
            <pc:docMk/>
            <pc:sldMk cId="1765784327" sldId="280"/>
            <ac:inkMk id="32" creationId="{7D6C2306-B7A4-7F08-7031-A22E28B702FF}"/>
          </ac:inkMkLst>
        </pc:inkChg>
        <pc:inkChg chg="add mod">
          <ac:chgData name="Moore, Nathan T" userId="887a1a5b-96ad-4875-9623-d40f689bbd86" providerId="ADAL" clId="{FCD4145A-4E75-4B35-A51B-DF21BE24D34A}" dt="2024-09-25T18:15:24.692" v="1401"/>
          <ac:inkMkLst>
            <pc:docMk/>
            <pc:sldMk cId="1765784327" sldId="280"/>
            <ac:inkMk id="33" creationId="{845678D4-315D-1A7C-D5A4-E1AA16F8417D}"/>
          </ac:inkMkLst>
        </pc:inkChg>
        <pc:inkChg chg="add mod">
          <ac:chgData name="Moore, Nathan T" userId="887a1a5b-96ad-4875-9623-d40f689bbd86" providerId="ADAL" clId="{FCD4145A-4E75-4B35-A51B-DF21BE24D34A}" dt="2024-09-25T18:15:24.692" v="1401"/>
          <ac:inkMkLst>
            <pc:docMk/>
            <pc:sldMk cId="1765784327" sldId="280"/>
            <ac:inkMk id="34" creationId="{3770D179-3463-EC7C-F3F9-60B45611FA2F}"/>
          </ac:inkMkLst>
        </pc:inkChg>
        <pc:inkChg chg="add mod">
          <ac:chgData name="Moore, Nathan T" userId="887a1a5b-96ad-4875-9623-d40f689bbd86" providerId="ADAL" clId="{FCD4145A-4E75-4B35-A51B-DF21BE24D34A}" dt="2024-09-25T18:15:24.692" v="1401"/>
          <ac:inkMkLst>
            <pc:docMk/>
            <pc:sldMk cId="1765784327" sldId="280"/>
            <ac:inkMk id="35" creationId="{40CBDCF2-639B-6649-CFB4-008A2DBF458A}"/>
          </ac:inkMkLst>
        </pc:inkChg>
        <pc:inkChg chg="add">
          <ac:chgData name="Moore, Nathan T" userId="887a1a5b-96ad-4875-9623-d40f689bbd86" providerId="ADAL" clId="{FCD4145A-4E75-4B35-A51B-DF21BE24D34A}" dt="2024-09-25T18:15:39.956" v="1402" actId="9405"/>
          <ac:inkMkLst>
            <pc:docMk/>
            <pc:sldMk cId="1765784327" sldId="280"/>
            <ac:inkMk id="37" creationId="{A7CC8859-A422-3F53-4673-FDF0944A3B17}"/>
          </ac:inkMkLst>
        </pc:inkChg>
        <pc:inkChg chg="add">
          <ac:chgData name="Moore, Nathan T" userId="887a1a5b-96ad-4875-9623-d40f689bbd86" providerId="ADAL" clId="{FCD4145A-4E75-4B35-A51B-DF21BE24D34A}" dt="2024-09-25T18:15:58.218" v="1403" actId="9405"/>
          <ac:inkMkLst>
            <pc:docMk/>
            <pc:sldMk cId="1765784327" sldId="280"/>
            <ac:inkMk id="38" creationId="{A70965BD-C4AC-315A-9B10-B2874339ECD0}"/>
          </ac:inkMkLst>
        </pc:inkChg>
        <pc:inkChg chg="add mod">
          <ac:chgData name="Moore, Nathan T" userId="887a1a5b-96ad-4875-9623-d40f689bbd86" providerId="ADAL" clId="{FCD4145A-4E75-4B35-A51B-DF21BE24D34A}" dt="2024-09-25T18:16:04.405" v="1408"/>
          <ac:inkMkLst>
            <pc:docMk/>
            <pc:sldMk cId="1765784327" sldId="280"/>
            <ac:inkMk id="39" creationId="{30B85B46-884A-A270-1248-A6889007089B}"/>
          </ac:inkMkLst>
        </pc:inkChg>
        <pc:inkChg chg="add mod">
          <ac:chgData name="Moore, Nathan T" userId="887a1a5b-96ad-4875-9623-d40f689bbd86" providerId="ADAL" clId="{FCD4145A-4E75-4B35-A51B-DF21BE24D34A}" dt="2024-09-25T18:16:04.405" v="1408"/>
          <ac:inkMkLst>
            <pc:docMk/>
            <pc:sldMk cId="1765784327" sldId="280"/>
            <ac:inkMk id="40" creationId="{16C9626F-AACE-EE4B-1CA3-CB3FAB19803C}"/>
          </ac:inkMkLst>
        </pc:inkChg>
        <pc:inkChg chg="add mod">
          <ac:chgData name="Moore, Nathan T" userId="887a1a5b-96ad-4875-9623-d40f689bbd86" providerId="ADAL" clId="{FCD4145A-4E75-4B35-A51B-DF21BE24D34A}" dt="2024-09-25T18:16:04.405" v="1408"/>
          <ac:inkMkLst>
            <pc:docMk/>
            <pc:sldMk cId="1765784327" sldId="280"/>
            <ac:inkMk id="41" creationId="{BD082147-B58E-3DB5-8D31-B54F6AC5AD74}"/>
          </ac:inkMkLst>
        </pc:inkChg>
        <pc:inkChg chg="add mod">
          <ac:chgData name="Moore, Nathan T" userId="887a1a5b-96ad-4875-9623-d40f689bbd86" providerId="ADAL" clId="{FCD4145A-4E75-4B35-A51B-DF21BE24D34A}" dt="2024-09-25T18:16:04.405" v="1408"/>
          <ac:inkMkLst>
            <pc:docMk/>
            <pc:sldMk cId="1765784327" sldId="280"/>
            <ac:inkMk id="42" creationId="{75BD667B-C3DA-AF17-8943-92B932E741AE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45" creationId="{267A2E82-F07E-45ED-AE18-E39078944C73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46" creationId="{088BC339-5275-A535-0358-5E76E240F9CA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47" creationId="{B589324E-7B69-C3BE-6806-3BAD14CEB42C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48" creationId="{582DAEF2-28E6-5C07-DB8D-8DE4716A768C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49" creationId="{E32DAAEF-6AE1-B525-AE06-B4E8FD1EF971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0" creationId="{66EFD537-ECD3-AF3B-54B3-A688E2D68F02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1" creationId="{D655B787-A0FA-2AF2-828B-F7E3050E4E99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2" creationId="{B099CDD5-6829-A32F-F0DC-592AC5D0D4B3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3" creationId="{17FFB1C6-EAC4-6EE8-FE01-853AE6D45C77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4" creationId="{39932E30-3A2D-0D73-51BF-89C72D7DC73E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5" creationId="{B661D4A0-CA97-7540-3DD8-1AB61F0A9F64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6" creationId="{13420A2E-3E39-8284-0DB9-35B34560BD40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7" creationId="{6057445D-6C62-8A21-7D69-8FD6DC5C9A93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8" creationId="{7C94EF24-4C53-83B3-71AF-0E8FD4D7C030}"/>
          </ac:inkMkLst>
        </pc:inkChg>
        <pc:inkChg chg="add mod">
          <ac:chgData name="Moore, Nathan T" userId="887a1a5b-96ad-4875-9623-d40f689bbd86" providerId="ADAL" clId="{FCD4145A-4E75-4B35-A51B-DF21BE24D34A}" dt="2024-09-25T18:16:12.249" v="1424"/>
          <ac:inkMkLst>
            <pc:docMk/>
            <pc:sldMk cId="1765784327" sldId="280"/>
            <ac:inkMk id="59" creationId="{A832B6CE-3FA2-3955-CBCC-2C87B19CCA3D}"/>
          </ac:inkMkLst>
        </pc:inkChg>
        <pc:inkChg chg="add mod">
          <ac:chgData name="Moore, Nathan T" userId="887a1a5b-96ad-4875-9623-d40f689bbd86" providerId="ADAL" clId="{FCD4145A-4E75-4B35-A51B-DF21BE24D34A}" dt="2024-09-25T18:16:40.475" v="1431"/>
          <ac:inkMkLst>
            <pc:docMk/>
            <pc:sldMk cId="1765784327" sldId="280"/>
            <ac:inkMk id="61" creationId="{AE7D354C-1AAA-1AAC-E576-F05E40E066B1}"/>
          </ac:inkMkLst>
        </pc:inkChg>
        <pc:inkChg chg="add mod">
          <ac:chgData name="Moore, Nathan T" userId="887a1a5b-96ad-4875-9623-d40f689bbd86" providerId="ADAL" clId="{FCD4145A-4E75-4B35-A51B-DF21BE24D34A}" dt="2024-09-25T18:16:40.475" v="1431"/>
          <ac:inkMkLst>
            <pc:docMk/>
            <pc:sldMk cId="1765784327" sldId="280"/>
            <ac:inkMk id="62" creationId="{6F4EDE65-7AA4-4E86-2774-6569CEBAEAC0}"/>
          </ac:inkMkLst>
        </pc:inkChg>
        <pc:inkChg chg="add mod">
          <ac:chgData name="Moore, Nathan T" userId="887a1a5b-96ad-4875-9623-d40f689bbd86" providerId="ADAL" clId="{FCD4145A-4E75-4B35-A51B-DF21BE24D34A}" dt="2024-09-25T18:16:40.475" v="1431"/>
          <ac:inkMkLst>
            <pc:docMk/>
            <pc:sldMk cId="1765784327" sldId="280"/>
            <ac:inkMk id="63" creationId="{57729B19-C095-6719-ADC5-4702F338CD0B}"/>
          </ac:inkMkLst>
        </pc:inkChg>
        <pc:inkChg chg="add mod">
          <ac:chgData name="Moore, Nathan T" userId="887a1a5b-96ad-4875-9623-d40f689bbd86" providerId="ADAL" clId="{FCD4145A-4E75-4B35-A51B-DF21BE24D34A}" dt="2024-09-25T18:16:40.475" v="1431"/>
          <ac:inkMkLst>
            <pc:docMk/>
            <pc:sldMk cId="1765784327" sldId="280"/>
            <ac:inkMk id="64" creationId="{1221E52C-E44A-494C-625F-C7E56525BD5A}"/>
          </ac:inkMkLst>
        </pc:inkChg>
        <pc:inkChg chg="add mod">
          <ac:chgData name="Moore, Nathan T" userId="887a1a5b-96ad-4875-9623-d40f689bbd86" providerId="ADAL" clId="{FCD4145A-4E75-4B35-A51B-DF21BE24D34A}" dt="2024-09-25T18:16:40.475" v="1431"/>
          <ac:inkMkLst>
            <pc:docMk/>
            <pc:sldMk cId="1765784327" sldId="280"/>
            <ac:inkMk id="65" creationId="{4C71CB94-D36D-3749-F1BF-F42578340C17}"/>
          </ac:inkMkLst>
        </pc:inkChg>
        <pc:inkChg chg="add mod">
          <ac:chgData name="Moore, Nathan T" userId="887a1a5b-96ad-4875-9623-d40f689bbd86" providerId="ADAL" clId="{FCD4145A-4E75-4B35-A51B-DF21BE24D34A}" dt="2024-09-25T18:16:40.475" v="1431"/>
          <ac:inkMkLst>
            <pc:docMk/>
            <pc:sldMk cId="1765784327" sldId="280"/>
            <ac:inkMk id="66" creationId="{CA0FBC98-D778-C46F-7596-C448C43C4D7C}"/>
          </ac:inkMkLst>
        </pc:inkChg>
        <pc:inkChg chg="add mod">
          <ac:chgData name="Moore, Nathan T" userId="887a1a5b-96ad-4875-9623-d40f689bbd86" providerId="ADAL" clId="{FCD4145A-4E75-4B35-A51B-DF21BE24D34A}" dt="2024-09-25T18:16:46.052" v="1437"/>
          <ac:inkMkLst>
            <pc:docMk/>
            <pc:sldMk cId="1765784327" sldId="280"/>
            <ac:inkMk id="68" creationId="{275B96B8-2D66-70EB-EC8D-9F1F4392E0B6}"/>
          </ac:inkMkLst>
        </pc:inkChg>
        <pc:inkChg chg="add mod">
          <ac:chgData name="Moore, Nathan T" userId="887a1a5b-96ad-4875-9623-d40f689bbd86" providerId="ADAL" clId="{FCD4145A-4E75-4B35-A51B-DF21BE24D34A}" dt="2024-09-25T18:16:46.052" v="1437"/>
          <ac:inkMkLst>
            <pc:docMk/>
            <pc:sldMk cId="1765784327" sldId="280"/>
            <ac:inkMk id="69" creationId="{ADDF3F71-05DD-03C3-48F0-EB9DFD428D37}"/>
          </ac:inkMkLst>
        </pc:inkChg>
        <pc:inkChg chg="add mod">
          <ac:chgData name="Moore, Nathan T" userId="887a1a5b-96ad-4875-9623-d40f689bbd86" providerId="ADAL" clId="{FCD4145A-4E75-4B35-A51B-DF21BE24D34A}" dt="2024-09-25T18:16:46.052" v="1437"/>
          <ac:inkMkLst>
            <pc:docMk/>
            <pc:sldMk cId="1765784327" sldId="280"/>
            <ac:inkMk id="70" creationId="{45FE166F-60A2-FF60-5426-FC4BCCA300B1}"/>
          </ac:inkMkLst>
        </pc:inkChg>
        <pc:inkChg chg="add mod">
          <ac:chgData name="Moore, Nathan T" userId="887a1a5b-96ad-4875-9623-d40f689bbd86" providerId="ADAL" clId="{FCD4145A-4E75-4B35-A51B-DF21BE24D34A}" dt="2024-09-25T18:16:46.052" v="1437"/>
          <ac:inkMkLst>
            <pc:docMk/>
            <pc:sldMk cId="1765784327" sldId="280"/>
            <ac:inkMk id="71" creationId="{4E896D38-D6EA-7200-DC3D-81B28CF59AC0}"/>
          </ac:inkMkLst>
        </pc:inkChg>
        <pc:inkChg chg="add mod">
          <ac:chgData name="Moore, Nathan T" userId="887a1a5b-96ad-4875-9623-d40f689bbd86" providerId="ADAL" clId="{FCD4145A-4E75-4B35-A51B-DF21BE24D34A}" dt="2024-09-25T18:16:46.052" v="1437"/>
          <ac:inkMkLst>
            <pc:docMk/>
            <pc:sldMk cId="1765784327" sldId="280"/>
            <ac:inkMk id="72" creationId="{788CBEFE-A09D-B807-268A-6F8AD0B8750C}"/>
          </ac:inkMkLst>
        </pc:inkChg>
        <pc:inkChg chg="add mod">
          <ac:chgData name="Moore, Nathan T" userId="887a1a5b-96ad-4875-9623-d40f689bbd86" providerId="ADAL" clId="{FCD4145A-4E75-4B35-A51B-DF21BE24D34A}" dt="2024-09-25T18:16:55.738" v="1443"/>
          <ac:inkMkLst>
            <pc:docMk/>
            <pc:sldMk cId="1765784327" sldId="280"/>
            <ac:inkMk id="74" creationId="{8E56406B-2543-4E4E-D92E-8A651C5CDC16}"/>
          </ac:inkMkLst>
        </pc:inkChg>
        <pc:inkChg chg="add mod">
          <ac:chgData name="Moore, Nathan T" userId="887a1a5b-96ad-4875-9623-d40f689bbd86" providerId="ADAL" clId="{FCD4145A-4E75-4B35-A51B-DF21BE24D34A}" dt="2024-09-25T18:16:55.738" v="1443"/>
          <ac:inkMkLst>
            <pc:docMk/>
            <pc:sldMk cId="1765784327" sldId="280"/>
            <ac:inkMk id="75" creationId="{B8CCE0F2-A9B6-E924-26F3-63D799AE390A}"/>
          </ac:inkMkLst>
        </pc:inkChg>
        <pc:inkChg chg="add mod">
          <ac:chgData name="Moore, Nathan T" userId="887a1a5b-96ad-4875-9623-d40f689bbd86" providerId="ADAL" clId="{FCD4145A-4E75-4B35-A51B-DF21BE24D34A}" dt="2024-09-25T18:16:55.738" v="1443"/>
          <ac:inkMkLst>
            <pc:docMk/>
            <pc:sldMk cId="1765784327" sldId="280"/>
            <ac:inkMk id="76" creationId="{2A5E8599-A5D9-1DDF-C2A3-8DBDCD82BEC2}"/>
          </ac:inkMkLst>
        </pc:inkChg>
        <pc:inkChg chg="add mod">
          <ac:chgData name="Moore, Nathan T" userId="887a1a5b-96ad-4875-9623-d40f689bbd86" providerId="ADAL" clId="{FCD4145A-4E75-4B35-A51B-DF21BE24D34A}" dt="2024-09-25T18:16:55.738" v="1443"/>
          <ac:inkMkLst>
            <pc:docMk/>
            <pc:sldMk cId="1765784327" sldId="280"/>
            <ac:inkMk id="77" creationId="{26A8F1C8-2AA8-C779-8F6E-AAEFD8011BC7}"/>
          </ac:inkMkLst>
        </pc:inkChg>
        <pc:inkChg chg="add mod">
          <ac:chgData name="Moore, Nathan T" userId="887a1a5b-96ad-4875-9623-d40f689bbd86" providerId="ADAL" clId="{FCD4145A-4E75-4B35-A51B-DF21BE24D34A}" dt="2024-09-25T18:16:55.738" v="1443"/>
          <ac:inkMkLst>
            <pc:docMk/>
            <pc:sldMk cId="1765784327" sldId="280"/>
            <ac:inkMk id="78" creationId="{CE831A6F-EEC3-000F-96F4-E49F84CF7255}"/>
          </ac:inkMkLst>
        </pc:inkChg>
        <pc:inkChg chg="add">
          <ac:chgData name="Moore, Nathan T" userId="887a1a5b-96ad-4875-9623-d40f689bbd86" providerId="ADAL" clId="{FCD4145A-4E75-4B35-A51B-DF21BE24D34A}" dt="2024-09-25T18:17:02.944" v="1444" actId="9405"/>
          <ac:inkMkLst>
            <pc:docMk/>
            <pc:sldMk cId="1765784327" sldId="280"/>
            <ac:inkMk id="80" creationId="{76DBDCEF-8D58-E596-EEF0-664E31262BDA}"/>
          </ac:inkMkLst>
        </pc:inkChg>
        <pc:inkChg chg="add mod">
          <ac:chgData name="Moore, Nathan T" userId="887a1a5b-96ad-4875-9623-d40f689bbd86" providerId="ADAL" clId="{FCD4145A-4E75-4B35-A51B-DF21BE24D34A}" dt="2024-09-25T18:17:07.482" v="1450"/>
          <ac:inkMkLst>
            <pc:docMk/>
            <pc:sldMk cId="1765784327" sldId="280"/>
            <ac:inkMk id="81" creationId="{7775C357-C5BF-D985-1DEA-7A28DC1FFA82}"/>
          </ac:inkMkLst>
        </pc:inkChg>
        <pc:inkChg chg="add mod">
          <ac:chgData name="Moore, Nathan T" userId="887a1a5b-96ad-4875-9623-d40f689bbd86" providerId="ADAL" clId="{FCD4145A-4E75-4B35-A51B-DF21BE24D34A}" dt="2024-09-25T18:17:07.482" v="1450"/>
          <ac:inkMkLst>
            <pc:docMk/>
            <pc:sldMk cId="1765784327" sldId="280"/>
            <ac:inkMk id="82" creationId="{E0A5F898-8B75-6F7C-2563-E872CD0F7F86}"/>
          </ac:inkMkLst>
        </pc:inkChg>
        <pc:inkChg chg="add mod">
          <ac:chgData name="Moore, Nathan T" userId="887a1a5b-96ad-4875-9623-d40f689bbd86" providerId="ADAL" clId="{FCD4145A-4E75-4B35-A51B-DF21BE24D34A}" dt="2024-09-25T18:17:07.482" v="1450"/>
          <ac:inkMkLst>
            <pc:docMk/>
            <pc:sldMk cId="1765784327" sldId="280"/>
            <ac:inkMk id="83" creationId="{78A64296-8998-7987-A21C-E9681B068131}"/>
          </ac:inkMkLst>
        </pc:inkChg>
        <pc:inkChg chg="add mod">
          <ac:chgData name="Moore, Nathan T" userId="887a1a5b-96ad-4875-9623-d40f689bbd86" providerId="ADAL" clId="{FCD4145A-4E75-4B35-A51B-DF21BE24D34A}" dt="2024-09-25T18:17:07.482" v="1450"/>
          <ac:inkMkLst>
            <pc:docMk/>
            <pc:sldMk cId="1765784327" sldId="280"/>
            <ac:inkMk id="84" creationId="{102B53F2-266E-748B-BA2D-720408C7E172}"/>
          </ac:inkMkLst>
        </pc:inkChg>
        <pc:inkChg chg="add mod">
          <ac:chgData name="Moore, Nathan T" userId="887a1a5b-96ad-4875-9623-d40f689bbd86" providerId="ADAL" clId="{FCD4145A-4E75-4B35-A51B-DF21BE24D34A}" dt="2024-09-25T18:17:07.482" v="1450"/>
          <ac:inkMkLst>
            <pc:docMk/>
            <pc:sldMk cId="1765784327" sldId="280"/>
            <ac:inkMk id="85" creationId="{77DA4548-D06B-CA3D-2AE4-87A8AFA81605}"/>
          </ac:inkMkLst>
        </pc:inkChg>
        <pc:inkChg chg="add mod">
          <ac:chgData name="Moore, Nathan T" userId="887a1a5b-96ad-4875-9623-d40f689bbd86" providerId="ADAL" clId="{FCD4145A-4E75-4B35-A51B-DF21BE24D34A}" dt="2024-09-25T18:17:13.119" v="1453"/>
          <ac:inkMkLst>
            <pc:docMk/>
            <pc:sldMk cId="1765784327" sldId="280"/>
            <ac:inkMk id="87" creationId="{266D0D1F-5F06-76A3-9064-8A7F3ABC77A8}"/>
          </ac:inkMkLst>
        </pc:inkChg>
        <pc:inkChg chg="add mod">
          <ac:chgData name="Moore, Nathan T" userId="887a1a5b-96ad-4875-9623-d40f689bbd86" providerId="ADAL" clId="{FCD4145A-4E75-4B35-A51B-DF21BE24D34A}" dt="2024-09-25T18:17:13.119" v="1453"/>
          <ac:inkMkLst>
            <pc:docMk/>
            <pc:sldMk cId="1765784327" sldId="280"/>
            <ac:inkMk id="88" creationId="{AC9B107E-B3FB-86DA-8167-AAEE3A6C16B6}"/>
          </ac:inkMkLst>
        </pc:inkChg>
        <pc:inkChg chg="add">
          <ac:chgData name="Moore, Nathan T" userId="887a1a5b-96ad-4875-9623-d40f689bbd86" providerId="ADAL" clId="{FCD4145A-4E75-4B35-A51B-DF21BE24D34A}" dt="2024-09-25T18:19:09.980" v="1454" actId="9405"/>
          <ac:inkMkLst>
            <pc:docMk/>
            <pc:sldMk cId="1765784327" sldId="280"/>
            <ac:inkMk id="90" creationId="{640F5F34-7926-A39B-49F0-292A225B71CC}"/>
          </ac:inkMkLst>
        </pc:inkChg>
        <pc:inkChg chg="add mod">
          <ac:chgData name="Moore, Nathan T" userId="887a1a5b-96ad-4875-9623-d40f689bbd86" providerId="ADAL" clId="{FCD4145A-4E75-4B35-A51B-DF21BE24D34A}" dt="2024-09-25T18:19:15.893" v="1458"/>
          <ac:inkMkLst>
            <pc:docMk/>
            <pc:sldMk cId="1765784327" sldId="280"/>
            <ac:inkMk id="91" creationId="{B023A48F-6476-F858-76BC-A1D1B1315132}"/>
          </ac:inkMkLst>
        </pc:inkChg>
        <pc:inkChg chg="add mod">
          <ac:chgData name="Moore, Nathan T" userId="887a1a5b-96ad-4875-9623-d40f689bbd86" providerId="ADAL" clId="{FCD4145A-4E75-4B35-A51B-DF21BE24D34A}" dt="2024-09-25T18:19:15.893" v="1458"/>
          <ac:inkMkLst>
            <pc:docMk/>
            <pc:sldMk cId="1765784327" sldId="280"/>
            <ac:inkMk id="92" creationId="{E419DFE8-C4A6-0985-0591-79B642393D57}"/>
          </ac:inkMkLst>
        </pc:inkChg>
        <pc:inkChg chg="add mod">
          <ac:chgData name="Moore, Nathan T" userId="887a1a5b-96ad-4875-9623-d40f689bbd86" providerId="ADAL" clId="{FCD4145A-4E75-4B35-A51B-DF21BE24D34A}" dt="2024-09-25T18:19:15.893" v="1458"/>
          <ac:inkMkLst>
            <pc:docMk/>
            <pc:sldMk cId="1765784327" sldId="280"/>
            <ac:inkMk id="93" creationId="{3D0F051F-ECDB-CAA1-997B-034CEAD16BF9}"/>
          </ac:inkMkLst>
        </pc:inkChg>
        <pc:inkChg chg="add mod">
          <ac:chgData name="Moore, Nathan T" userId="887a1a5b-96ad-4875-9623-d40f689bbd86" providerId="ADAL" clId="{FCD4145A-4E75-4B35-A51B-DF21BE24D34A}" dt="2024-09-25T18:19:24.256" v="1464"/>
          <ac:inkMkLst>
            <pc:docMk/>
            <pc:sldMk cId="1765784327" sldId="280"/>
            <ac:inkMk id="95" creationId="{74E65ECF-F3AE-8272-C6B9-730F2E2CE56A}"/>
          </ac:inkMkLst>
        </pc:inkChg>
        <pc:inkChg chg="add mod">
          <ac:chgData name="Moore, Nathan T" userId="887a1a5b-96ad-4875-9623-d40f689bbd86" providerId="ADAL" clId="{FCD4145A-4E75-4B35-A51B-DF21BE24D34A}" dt="2024-09-25T18:19:24.256" v="1464"/>
          <ac:inkMkLst>
            <pc:docMk/>
            <pc:sldMk cId="1765784327" sldId="280"/>
            <ac:inkMk id="96" creationId="{332238AB-2098-3A4B-DB3A-F0AB0FE32D23}"/>
          </ac:inkMkLst>
        </pc:inkChg>
        <pc:inkChg chg="add mod">
          <ac:chgData name="Moore, Nathan T" userId="887a1a5b-96ad-4875-9623-d40f689bbd86" providerId="ADAL" clId="{FCD4145A-4E75-4B35-A51B-DF21BE24D34A}" dt="2024-09-25T18:19:24.256" v="1464"/>
          <ac:inkMkLst>
            <pc:docMk/>
            <pc:sldMk cId="1765784327" sldId="280"/>
            <ac:inkMk id="97" creationId="{B308812F-339A-B0DC-877D-DC0018035518}"/>
          </ac:inkMkLst>
        </pc:inkChg>
        <pc:inkChg chg="add mod">
          <ac:chgData name="Moore, Nathan T" userId="887a1a5b-96ad-4875-9623-d40f689bbd86" providerId="ADAL" clId="{FCD4145A-4E75-4B35-A51B-DF21BE24D34A}" dt="2024-09-25T18:19:24.256" v="1464"/>
          <ac:inkMkLst>
            <pc:docMk/>
            <pc:sldMk cId="1765784327" sldId="280"/>
            <ac:inkMk id="98" creationId="{721A6BA3-7705-CED6-773D-DE92368CE675}"/>
          </ac:inkMkLst>
        </pc:inkChg>
        <pc:inkChg chg="add mod">
          <ac:chgData name="Moore, Nathan T" userId="887a1a5b-96ad-4875-9623-d40f689bbd86" providerId="ADAL" clId="{FCD4145A-4E75-4B35-A51B-DF21BE24D34A}" dt="2024-09-25T18:19:24.256" v="1464"/>
          <ac:inkMkLst>
            <pc:docMk/>
            <pc:sldMk cId="1765784327" sldId="280"/>
            <ac:inkMk id="99" creationId="{00204B88-4D65-C2F5-A602-FE52174C70CD}"/>
          </ac:inkMkLst>
        </pc:inkChg>
        <pc:inkChg chg="add mod">
          <ac:chgData name="Moore, Nathan T" userId="887a1a5b-96ad-4875-9623-d40f689bbd86" providerId="ADAL" clId="{FCD4145A-4E75-4B35-A51B-DF21BE24D34A}" dt="2024-09-25T18:19:33.342" v="1469"/>
          <ac:inkMkLst>
            <pc:docMk/>
            <pc:sldMk cId="1765784327" sldId="280"/>
            <ac:inkMk id="102" creationId="{B801642B-97DF-34BC-71E1-9285FEC0091B}"/>
          </ac:inkMkLst>
        </pc:inkChg>
        <pc:inkChg chg="add mod">
          <ac:chgData name="Moore, Nathan T" userId="887a1a5b-96ad-4875-9623-d40f689bbd86" providerId="ADAL" clId="{FCD4145A-4E75-4B35-A51B-DF21BE24D34A}" dt="2024-09-25T18:19:33.342" v="1469"/>
          <ac:inkMkLst>
            <pc:docMk/>
            <pc:sldMk cId="1765784327" sldId="280"/>
            <ac:inkMk id="103" creationId="{D2C9D989-E9B5-448C-B776-97D318091520}"/>
          </ac:inkMkLst>
        </pc:inkChg>
        <pc:inkChg chg="add mod">
          <ac:chgData name="Moore, Nathan T" userId="887a1a5b-96ad-4875-9623-d40f689bbd86" providerId="ADAL" clId="{FCD4145A-4E75-4B35-A51B-DF21BE24D34A}" dt="2024-09-25T18:19:33.342" v="1469"/>
          <ac:inkMkLst>
            <pc:docMk/>
            <pc:sldMk cId="1765784327" sldId="280"/>
            <ac:inkMk id="104" creationId="{386704A9-66FD-7AFB-CF0C-D9185D388CBF}"/>
          </ac:inkMkLst>
        </pc:inkChg>
        <pc:inkChg chg="add mod">
          <ac:chgData name="Moore, Nathan T" userId="887a1a5b-96ad-4875-9623-d40f689bbd86" providerId="ADAL" clId="{FCD4145A-4E75-4B35-A51B-DF21BE24D34A}" dt="2024-09-25T18:19:33.342" v="1469"/>
          <ac:inkMkLst>
            <pc:docMk/>
            <pc:sldMk cId="1765784327" sldId="280"/>
            <ac:inkMk id="105" creationId="{9F756321-4F2A-5629-9389-386767981786}"/>
          </ac:inkMkLst>
        </pc:inkChg>
      </pc:sldChg>
      <pc:sldChg chg="addSp delSp modSp add mod">
        <pc:chgData name="Moore, Nathan T" userId="887a1a5b-96ad-4875-9623-d40f689bbd86" providerId="ADAL" clId="{FCD4145A-4E75-4B35-A51B-DF21BE24D34A}" dt="2024-09-25T18:25:54.194" v="1562"/>
        <pc:sldMkLst>
          <pc:docMk/>
          <pc:sldMk cId="2324583306" sldId="281"/>
        </pc:sldMkLst>
        <pc:grpChg chg="del mod">
          <ac:chgData name="Moore, Nathan T" userId="887a1a5b-96ad-4875-9623-d40f689bbd86" providerId="ADAL" clId="{FCD4145A-4E75-4B35-A51B-DF21BE24D34A}" dt="2024-09-25T18:25:22.578" v="1521"/>
          <ac:grpSpMkLst>
            <pc:docMk/>
            <pc:sldMk cId="2324583306" sldId="281"/>
            <ac:grpSpMk id="7" creationId="{3EBC9730-1CB0-BD99-BFAF-ACB6B6561587}"/>
          </ac:grpSpMkLst>
        </pc:grpChg>
        <pc:grpChg chg="del mod">
          <ac:chgData name="Moore, Nathan T" userId="887a1a5b-96ad-4875-9623-d40f689bbd86" providerId="ADAL" clId="{FCD4145A-4E75-4B35-A51B-DF21BE24D34A}" dt="2024-09-25T18:25:14.884" v="1516"/>
          <ac:grpSpMkLst>
            <pc:docMk/>
            <pc:sldMk cId="2324583306" sldId="281"/>
            <ac:grpSpMk id="22" creationId="{59D01BAE-DB3B-8B00-9629-FA51ED4FF7C0}"/>
          </ac:grpSpMkLst>
        </pc:grpChg>
        <pc:grpChg chg="del mod">
          <ac:chgData name="Moore, Nathan T" userId="887a1a5b-96ad-4875-9623-d40f689bbd86" providerId="ADAL" clId="{FCD4145A-4E75-4B35-A51B-DF21BE24D34A}" dt="2024-09-25T18:25:14.884" v="1516"/>
          <ac:grpSpMkLst>
            <pc:docMk/>
            <pc:sldMk cId="2324583306" sldId="281"/>
            <ac:grpSpMk id="23" creationId="{3356BCDF-2C16-9063-09F2-5F8FC7660EC7}"/>
          </ac:grpSpMkLst>
        </pc:grpChg>
        <pc:grpChg chg="del mod">
          <ac:chgData name="Moore, Nathan T" userId="887a1a5b-96ad-4875-9623-d40f689bbd86" providerId="ADAL" clId="{FCD4145A-4E75-4B35-A51B-DF21BE24D34A}" dt="2024-09-25T18:25:08.512" v="1507"/>
          <ac:grpSpMkLst>
            <pc:docMk/>
            <pc:sldMk cId="2324583306" sldId="281"/>
            <ac:grpSpMk id="31" creationId="{67E2A599-CE42-A4B2-765D-73AEBAD692DB}"/>
          </ac:grpSpMkLst>
        </pc:grpChg>
        <pc:grpChg chg="del mod">
          <ac:chgData name="Moore, Nathan T" userId="887a1a5b-96ad-4875-9623-d40f689bbd86" providerId="ADAL" clId="{FCD4145A-4E75-4B35-A51B-DF21BE24D34A}" dt="2024-09-25T18:25:22.578" v="1521"/>
          <ac:grpSpMkLst>
            <pc:docMk/>
            <pc:sldMk cId="2324583306" sldId="281"/>
            <ac:grpSpMk id="46" creationId="{DC4F864F-FE9F-F671-DC4C-989A5E0AFA17}"/>
          </ac:grpSpMkLst>
        </pc:grpChg>
        <pc:grpChg chg="del mod">
          <ac:chgData name="Moore, Nathan T" userId="887a1a5b-96ad-4875-9623-d40f689bbd86" providerId="ADAL" clId="{FCD4145A-4E75-4B35-A51B-DF21BE24D34A}" dt="2024-09-25T18:25:14.884" v="1516"/>
          <ac:grpSpMkLst>
            <pc:docMk/>
            <pc:sldMk cId="2324583306" sldId="281"/>
            <ac:grpSpMk id="55" creationId="{D9A0F74D-26FA-4550-3FE5-59D3EC0BF3BA}"/>
          </ac:grpSpMkLst>
        </pc:grpChg>
        <pc:grpChg chg="del mod">
          <ac:chgData name="Moore, Nathan T" userId="887a1a5b-96ad-4875-9623-d40f689bbd86" providerId="ADAL" clId="{FCD4145A-4E75-4B35-A51B-DF21BE24D34A}" dt="2024-09-25T18:25:22.578" v="1521"/>
          <ac:grpSpMkLst>
            <pc:docMk/>
            <pc:sldMk cId="2324583306" sldId="281"/>
            <ac:grpSpMk id="56" creationId="{92848804-4B88-0749-5B0E-929F83F348D4}"/>
          </ac:grpSpMkLst>
        </pc:grpChg>
        <pc:grpChg chg="del mod">
          <ac:chgData name="Moore, Nathan T" userId="887a1a5b-96ad-4875-9623-d40f689bbd86" providerId="ADAL" clId="{FCD4145A-4E75-4B35-A51B-DF21BE24D34A}" dt="2024-09-25T18:25:22.578" v="1521"/>
          <ac:grpSpMkLst>
            <pc:docMk/>
            <pc:sldMk cId="2324583306" sldId="281"/>
            <ac:grpSpMk id="57" creationId="{5F0A83AB-91DA-31E1-9986-07AFFFF9D02F}"/>
          </ac:grpSpMkLst>
        </pc:grpChg>
        <pc:grpChg chg="del mod">
          <ac:chgData name="Moore, Nathan T" userId="887a1a5b-96ad-4875-9623-d40f689bbd86" providerId="ADAL" clId="{FCD4145A-4E75-4B35-A51B-DF21BE24D34A}" dt="2024-09-25T18:25:28.003" v="1526"/>
          <ac:grpSpMkLst>
            <pc:docMk/>
            <pc:sldMk cId="2324583306" sldId="281"/>
            <ac:grpSpMk id="62" creationId="{045BAF4E-7F37-1D89-1B7E-3E3017CC9906}"/>
          </ac:grpSpMkLst>
        </pc:grpChg>
        <pc:grpChg chg="del mod">
          <ac:chgData name="Moore, Nathan T" userId="887a1a5b-96ad-4875-9623-d40f689bbd86" providerId="ADAL" clId="{FCD4145A-4E75-4B35-A51B-DF21BE24D34A}" dt="2024-09-25T18:25:40.110" v="1536"/>
          <ac:grpSpMkLst>
            <pc:docMk/>
            <pc:sldMk cId="2324583306" sldId="281"/>
            <ac:grpSpMk id="67" creationId="{6F65C4FC-055C-5D16-0718-9714D79CCC3D}"/>
          </ac:grpSpMkLst>
        </pc:grpChg>
        <pc:grpChg chg="del mod">
          <ac:chgData name="Moore, Nathan T" userId="887a1a5b-96ad-4875-9623-d40f689bbd86" providerId="ADAL" clId="{FCD4145A-4E75-4B35-A51B-DF21BE24D34A}" dt="2024-09-25T18:25:40.110" v="1536"/>
          <ac:grpSpMkLst>
            <pc:docMk/>
            <pc:sldMk cId="2324583306" sldId="281"/>
            <ac:grpSpMk id="70" creationId="{11EE4237-0665-1F09-A235-7294270F9135}"/>
          </ac:grpSpMkLst>
        </pc:grpChg>
        <pc:grpChg chg="del mod">
          <ac:chgData name="Moore, Nathan T" userId="887a1a5b-96ad-4875-9623-d40f689bbd86" providerId="ADAL" clId="{FCD4145A-4E75-4B35-A51B-DF21BE24D34A}" dt="2024-09-25T18:25:51.195" v="1555"/>
          <ac:grpSpMkLst>
            <pc:docMk/>
            <pc:sldMk cId="2324583306" sldId="281"/>
            <ac:grpSpMk id="77" creationId="{8E067A94-1E01-CD40-CEF9-B6CF7E8CA275}"/>
          </ac:grpSpMkLst>
        </pc:grpChg>
        <pc:grpChg chg="del mod">
          <ac:chgData name="Moore, Nathan T" userId="887a1a5b-96ad-4875-9623-d40f689bbd86" providerId="ADAL" clId="{FCD4145A-4E75-4B35-A51B-DF21BE24D34A}" dt="2024-09-25T18:25:54.194" v="1562"/>
          <ac:grpSpMkLst>
            <pc:docMk/>
            <pc:sldMk cId="2324583306" sldId="281"/>
            <ac:grpSpMk id="96" creationId="{9BDFF930-2EEC-C7E4-3C0B-CA17B6B156B0}"/>
          </ac:grpSpMkLst>
        </pc:grpChg>
        <pc:grpChg chg="mod">
          <ac:chgData name="Moore, Nathan T" userId="887a1a5b-96ad-4875-9623-d40f689bbd86" providerId="ADAL" clId="{FCD4145A-4E75-4B35-A51B-DF21BE24D34A}" dt="2024-09-25T18:25:54.194" v="1562"/>
          <ac:grpSpMkLst>
            <pc:docMk/>
            <pc:sldMk cId="2324583306" sldId="281"/>
            <ac:grpSpMk id="103" creationId="{F7016085-5B32-0441-EBC4-D6FE791C2EEA}"/>
          </ac:grpSpMkLst>
        </pc:grpChg>
        <pc:picChg chg="add mod">
          <ac:chgData name="Moore, Nathan T" userId="887a1a5b-96ad-4875-9623-d40f689bbd86" providerId="ADAL" clId="{FCD4145A-4E75-4B35-A51B-DF21BE24D34A}" dt="2024-09-24T15:53:54.432" v="1219" actId="14100"/>
          <ac:picMkLst>
            <pc:docMk/>
            <pc:sldMk cId="2324583306" sldId="281"/>
            <ac:picMk id="4" creationId="{7B8A6840-D0E8-A6F1-8BB2-C4F26655CB61}"/>
          </ac:picMkLst>
        </pc:picChg>
        <pc:picChg chg="del">
          <ac:chgData name="Moore, Nathan T" userId="887a1a5b-96ad-4875-9623-d40f689bbd86" providerId="ADAL" clId="{FCD4145A-4E75-4B35-A51B-DF21BE24D34A}" dt="2024-09-24T15:38:48.643" v="1154" actId="478"/>
          <ac:picMkLst>
            <pc:docMk/>
            <pc:sldMk cId="2324583306" sldId="281"/>
            <ac:picMk id="4" creationId="{DB2E4787-2570-307D-4793-0B6A83516BA7}"/>
          </ac:picMkLst>
        </pc:picChg>
        <pc:picChg chg="add mod">
          <ac:chgData name="Moore, Nathan T" userId="887a1a5b-96ad-4875-9623-d40f689bbd86" providerId="ADAL" clId="{FCD4145A-4E75-4B35-A51B-DF21BE24D34A}" dt="2024-09-24T15:40:29.167" v="1157" actId="14100"/>
          <ac:picMkLst>
            <pc:docMk/>
            <pc:sldMk cId="2324583306" sldId="281"/>
            <ac:picMk id="5" creationId="{83DC5C4D-0AD4-A62B-C652-63A135E44874}"/>
          </ac:picMkLst>
        </pc:picChg>
        <pc:picChg chg="del">
          <ac:chgData name="Moore, Nathan T" userId="887a1a5b-96ad-4875-9623-d40f689bbd86" providerId="ADAL" clId="{FCD4145A-4E75-4B35-A51B-DF21BE24D34A}" dt="2024-09-24T15:38:48.643" v="1154" actId="478"/>
          <ac:picMkLst>
            <pc:docMk/>
            <pc:sldMk cId="2324583306" sldId="281"/>
            <ac:picMk id="6" creationId="{A44147DE-85F6-B197-1608-52FD683F0CD6}"/>
          </ac:picMkLst>
        </pc:picChg>
        <pc:picChg chg="add mod">
          <ac:chgData name="Moore, Nathan T" userId="887a1a5b-96ad-4875-9623-d40f689bbd86" providerId="ADAL" clId="{FCD4145A-4E75-4B35-A51B-DF21BE24D34A}" dt="2024-09-24T15:41:35.764" v="1166" actId="1076"/>
          <ac:picMkLst>
            <pc:docMk/>
            <pc:sldMk cId="2324583306" sldId="281"/>
            <ac:picMk id="8" creationId="{3F29DBE2-E75B-C53A-8996-5A31B64F739E}"/>
          </ac:picMkLst>
        </pc:picChg>
        <pc:picChg chg="add mod">
          <ac:chgData name="Moore, Nathan T" userId="887a1a5b-96ad-4875-9623-d40f689bbd86" providerId="ADAL" clId="{FCD4145A-4E75-4B35-A51B-DF21BE24D34A}" dt="2024-09-24T15:41:33.780" v="1165" actId="1076"/>
          <ac:picMkLst>
            <pc:docMk/>
            <pc:sldMk cId="2324583306" sldId="281"/>
            <ac:picMk id="10" creationId="{621DC119-D48C-B64A-75CA-06E907E60A90}"/>
          </ac:picMkLst>
        </pc:picChg>
        <pc:picChg chg="add mod">
          <ac:chgData name="Moore, Nathan T" userId="887a1a5b-96ad-4875-9623-d40f689bbd86" providerId="ADAL" clId="{FCD4145A-4E75-4B35-A51B-DF21BE24D34A}" dt="2024-09-24T15:42:02.560" v="1169" actId="14100"/>
          <ac:picMkLst>
            <pc:docMk/>
            <pc:sldMk cId="2324583306" sldId="281"/>
            <ac:picMk id="12" creationId="{A007768E-C9F1-4CA7-1110-A479B6A4EE3C}"/>
          </ac:picMkLst>
        </pc:pic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" creationId="{64EF93F0-BC87-8569-E36A-C62D7352AA72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" creationId="{F5647883-16C2-9645-75EA-FCC0EE2876D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" creationId="{831AC203-3041-DC70-022E-00AD87A319F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1" creationId="{AA319C94-378B-247E-BAAF-018D40610C0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3" creationId="{2BD406B9-273C-764F-AB90-444058DEFE92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4" creationId="{829238DE-EC7A-82AD-97FE-8D1BC3E048A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5" creationId="{A29CB375-0048-632C-58DD-7FF71D0A069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6" creationId="{893B1F94-1EED-7D2B-D24A-87E85712C68F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7" creationId="{94A1AFF3-EB4C-B697-91C6-7A8C10BC0D3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8" creationId="{4C9CD5D8-5EC3-DC02-0BBD-CC6C05DC9195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9" creationId="{FE9F3C18-EF9D-6B65-D77F-080FF4B2863E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0" creationId="{60030214-F20D-626F-9CDA-C6506B99EE2D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1" creationId="{241DD18C-7A12-2FD0-0B95-88D101FE1C0F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4" creationId="{704DC73A-D6BE-D495-6683-2472A800B52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5" creationId="{E84C418C-5FC1-359A-5F0F-01EDC5A5F466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6" creationId="{A059122B-E1E2-8EF2-5E7D-B1AFFE4A8DB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7" creationId="{754A93E2-5803-5C98-9850-B05F5E75662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8" creationId="{19798F99-FD4D-CFA9-0A4D-0D89BD15BE44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29" creationId="{5B4B9A7D-C31D-0E4C-E7D1-25467F1B405D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0" creationId="{65634F51-87BE-1A4F-4A74-33174F12C38B}"/>
          </ac:inkMkLst>
        </pc:inkChg>
        <pc:inkChg chg="add">
          <ac:chgData name="Moore, Nathan T" userId="887a1a5b-96ad-4875-9623-d40f689bbd86" providerId="ADAL" clId="{FCD4145A-4E75-4B35-A51B-DF21BE24D34A}" dt="2024-09-25T18:24:57.049" v="1493" actId="9405"/>
          <ac:inkMkLst>
            <pc:docMk/>
            <pc:sldMk cId="2324583306" sldId="281"/>
            <ac:inkMk id="32" creationId="{0474C7DD-FA45-C8FF-5CFA-58F5508099F0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3" creationId="{C762B797-6026-8E7F-0929-D8667081A804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4" creationId="{B30A3B3E-4B27-1ACA-2DCC-B903DA3D2C4F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5" creationId="{B94A48D4-9DF5-9499-621D-5F97DCF12C5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6" creationId="{E9397009-6389-AFA3-305E-3C2568BA563E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7" creationId="{B51E769D-6F54-B304-7C61-6327E9D77789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8" creationId="{1F865B32-C28A-292C-05C3-F7A4DD2C201E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39" creationId="{22304E80-78C0-F2AD-2104-5A6F85C8371D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0" creationId="{B11D272F-CFC6-3832-9BC1-9286D787E541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1" creationId="{A77D2B9E-8091-8DF1-BEEE-E1CA490DB767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2" creationId="{B90BE11B-C6C3-CAA3-102F-3F36B6E8542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3" creationId="{D423AE85-F637-E6C6-92A5-CD6FDC8C5C44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4" creationId="{2CBF1328-B3EB-1072-AB60-0AC59C5E5DD1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5" creationId="{BBDC2D58-3843-9E26-5144-0C5FCD1FB576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7" creationId="{B910FD3F-FEB2-9144-A74A-186CB71BA122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8" creationId="{195434C2-0264-F242-D4A2-C8FAC83C8A8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49" creationId="{F24AABD0-1E2D-BA58-5641-4CEF31FADB68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0" creationId="{CF711A72-53E7-FA25-CE57-27927C7C37F0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1" creationId="{F4684AC0-3F7A-30B1-C751-19D0FC267EC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2" creationId="{B6B82C18-AA14-0EBE-0264-359477640B55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3" creationId="{FCD74991-A600-5804-DE00-D058EF0209A5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4" creationId="{8B26586F-C4D7-824E-7BDB-B8A2B233E3F8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8" creationId="{70F8D2C6-7110-21AA-F16D-D77BA643368D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59" creationId="{15F65594-E876-F266-8DEA-84D2E151D2FE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0" creationId="{D8C9ACF8-24F5-E1E4-973A-5498786151AF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1" creationId="{38E798C9-2646-E98D-FC9F-08FDC8D81DA2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3" creationId="{096A7876-801F-7C4C-F8B6-6800C43423D5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4" creationId="{C9214D3E-B7DF-6DCF-71D4-F620A3EB7185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5" creationId="{F868AE07-A900-35EC-189F-F268B943FEDD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6" creationId="{D0CD0139-3749-7E6F-CDAE-B726162F4608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8" creationId="{1B49F78E-97C0-E74F-C187-5E2983C24EA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69" creationId="{AE322443-AEDD-6526-BEE0-7A27FEB4800B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1" creationId="{D83249AF-A3E1-A5BE-F932-924E0AAEB992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2" creationId="{9FECC6F6-83D9-7D85-90D3-6ABC3C396861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3" creationId="{6639C9DD-7DBF-935C-00B9-FF9BCD993833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4" creationId="{167CFB90-BD07-EFAB-6F5A-71781DA6402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5" creationId="{5C28BF31-8291-985E-28C4-E5D64BF80B00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6" creationId="{445AB5D9-F194-8A1D-A4DE-2173D350C786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8" creationId="{19758512-3D11-F57A-C9C2-81A94FED1F3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79" creationId="{94B68C28-F6E2-2E47-1E6D-95E4A42E039B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0" creationId="{FF428933-D15D-3B60-49AF-7EF239A0E518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1" creationId="{2A16BE29-AEFD-BF4E-4EEF-80A08E1680B7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2" creationId="{6071D741-0F34-0F94-63A4-177C3103EDB0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3" creationId="{B13F20B9-7558-E659-1218-AC418D9AD7CB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4" creationId="{A99E268A-034B-BA84-000C-9DAA1AE85930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5" creationId="{1114BBDD-2AFC-72BA-42EB-18705B1A401B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6" creationId="{544DEC27-E7CB-E0D0-A102-6E4E76A39D16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7" creationId="{ECB17CFF-AE5D-F5BF-712C-6B458B39E230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8" creationId="{71BAA55F-6BD9-3D79-0AC1-6BB2F908EF82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89" creationId="{5C64C157-16AD-4675-B860-C0AAED22A8FC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0" creationId="{4C4B0904-E4A3-8658-A894-774E761F406F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1" creationId="{81E99675-6EDB-4E4C-C2FE-0948C5C21B56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2" creationId="{081367C7-C1BA-0135-78E0-3FA017EA6AD7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3" creationId="{50C48FFE-6A94-9679-F562-886FA68654EF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4" creationId="{9E7B090E-CC59-7AEB-3F99-C53D39B971C9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5" creationId="{864F1706-6349-AFD7-AE7B-643DB0597E49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7" creationId="{46E67D47-97A8-1C9C-522F-543F0B950B98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8" creationId="{935C0136-5C6B-B273-5566-1D5FDD512439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99" creationId="{6261EA38-E672-F453-5212-C422897A0AFA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00" creationId="{79E0FA7D-B130-3F08-4034-24C57175B064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01" creationId="{6578012D-EAEF-CD10-F950-9F4F718A476B}"/>
          </ac:inkMkLst>
        </pc:inkChg>
        <pc:inkChg chg="add mod">
          <ac:chgData name="Moore, Nathan T" userId="887a1a5b-96ad-4875-9623-d40f689bbd86" providerId="ADAL" clId="{FCD4145A-4E75-4B35-A51B-DF21BE24D34A}" dt="2024-09-25T18:25:54.194" v="1562"/>
          <ac:inkMkLst>
            <pc:docMk/>
            <pc:sldMk cId="2324583306" sldId="281"/>
            <ac:inkMk id="102" creationId="{33D27F64-1BCD-38A3-051E-D54B360F95C8}"/>
          </ac:inkMkLst>
        </pc:inkChg>
      </pc:sldChg>
      <pc:sldChg chg="addSp modSp new mod">
        <pc:chgData name="Moore, Nathan T" userId="887a1a5b-96ad-4875-9623-d40f689bbd86" providerId="ADAL" clId="{FCD4145A-4E75-4B35-A51B-DF21BE24D34A}" dt="2024-09-25T18:34:16.407" v="1581"/>
        <pc:sldMkLst>
          <pc:docMk/>
          <pc:sldMk cId="4110695066" sldId="282"/>
        </pc:sldMkLst>
        <pc:spChg chg="mod">
          <ac:chgData name="Moore, Nathan T" userId="887a1a5b-96ad-4875-9623-d40f689bbd86" providerId="ADAL" clId="{FCD4145A-4E75-4B35-A51B-DF21BE24D34A}" dt="2024-09-24T15:42:33.604" v="1199" actId="20577"/>
          <ac:spMkLst>
            <pc:docMk/>
            <pc:sldMk cId="4110695066" sldId="282"/>
            <ac:spMk id="2" creationId="{C5446BEE-B0AC-E70C-F01C-5EEE59090600}"/>
          </ac:spMkLst>
        </pc:spChg>
        <pc:grpChg chg="mod">
          <ac:chgData name="Moore, Nathan T" userId="887a1a5b-96ad-4875-9623-d40f689bbd86" providerId="ADAL" clId="{FCD4145A-4E75-4B35-A51B-DF21BE24D34A}" dt="2024-09-25T18:34:08.475" v="1565"/>
          <ac:grpSpMkLst>
            <pc:docMk/>
            <pc:sldMk cId="4110695066" sldId="282"/>
            <ac:grpSpMk id="7" creationId="{F7D8C75E-BEBC-E09F-A371-4777ACD32CCB}"/>
          </ac:grpSpMkLst>
        </pc:grpChg>
        <pc:grpChg chg="mod">
          <ac:chgData name="Moore, Nathan T" userId="887a1a5b-96ad-4875-9623-d40f689bbd86" providerId="ADAL" clId="{FCD4145A-4E75-4B35-A51B-DF21BE24D34A}" dt="2024-09-25T18:34:10.945" v="1571"/>
          <ac:grpSpMkLst>
            <pc:docMk/>
            <pc:sldMk cId="4110695066" sldId="282"/>
            <ac:grpSpMk id="13" creationId="{0FDABBFA-9641-E439-8645-D56DA0FD0A6C}"/>
          </ac:grpSpMkLst>
        </pc:grpChg>
        <pc:grpChg chg="mod">
          <ac:chgData name="Moore, Nathan T" userId="887a1a5b-96ad-4875-9623-d40f689bbd86" providerId="ADAL" clId="{FCD4145A-4E75-4B35-A51B-DF21BE24D34A}" dt="2024-09-25T18:34:16.407" v="1581"/>
          <ac:grpSpMkLst>
            <pc:docMk/>
            <pc:sldMk cId="4110695066" sldId="282"/>
            <ac:grpSpMk id="23" creationId="{59B6709D-FF23-AF53-D7E7-60E1EDA7DE5E}"/>
          </ac:grpSpMkLst>
        </pc:grpChg>
        <pc:picChg chg="add mod">
          <ac:chgData name="Moore, Nathan T" userId="887a1a5b-96ad-4875-9623-d40f689bbd86" providerId="ADAL" clId="{FCD4145A-4E75-4B35-A51B-DF21BE24D34A}" dt="2024-09-24T15:42:53.539" v="1201" actId="1076"/>
          <ac:picMkLst>
            <pc:docMk/>
            <pc:sldMk cId="4110695066" sldId="282"/>
            <ac:picMk id="4" creationId="{32E17077-4421-A28F-D264-AF9F0A9F4D40}"/>
          </ac:picMkLst>
        </pc:picChg>
        <pc:picChg chg="add mod">
          <ac:chgData name="Moore, Nathan T" userId="887a1a5b-96ad-4875-9623-d40f689bbd86" providerId="ADAL" clId="{FCD4145A-4E75-4B35-A51B-DF21BE24D34A}" dt="2024-09-24T15:42:57.611" v="1203" actId="1076"/>
          <ac:picMkLst>
            <pc:docMk/>
            <pc:sldMk cId="4110695066" sldId="282"/>
            <ac:picMk id="6" creationId="{F7255B3C-EDF0-7044-09E4-8526B0A9C5DE}"/>
          </ac:picMkLst>
        </pc:picChg>
        <pc:inkChg chg="add mod">
          <ac:chgData name="Moore, Nathan T" userId="887a1a5b-96ad-4875-9623-d40f689bbd86" providerId="ADAL" clId="{FCD4145A-4E75-4B35-A51B-DF21BE24D34A}" dt="2024-09-25T18:34:08.475" v="1565"/>
          <ac:inkMkLst>
            <pc:docMk/>
            <pc:sldMk cId="4110695066" sldId="282"/>
            <ac:inkMk id="3" creationId="{CCA3510A-EDBB-6D1E-B497-5484DFCD791F}"/>
          </ac:inkMkLst>
        </pc:inkChg>
        <pc:inkChg chg="add mod">
          <ac:chgData name="Moore, Nathan T" userId="887a1a5b-96ad-4875-9623-d40f689bbd86" providerId="ADAL" clId="{FCD4145A-4E75-4B35-A51B-DF21BE24D34A}" dt="2024-09-25T18:34:08.475" v="1565"/>
          <ac:inkMkLst>
            <pc:docMk/>
            <pc:sldMk cId="4110695066" sldId="282"/>
            <ac:inkMk id="5" creationId="{DA492783-F9FB-A164-1F89-39BD6627369D}"/>
          </ac:inkMkLst>
        </pc:inkChg>
        <pc:inkChg chg="add mod">
          <ac:chgData name="Moore, Nathan T" userId="887a1a5b-96ad-4875-9623-d40f689bbd86" providerId="ADAL" clId="{FCD4145A-4E75-4B35-A51B-DF21BE24D34A}" dt="2024-09-25T18:34:10.945" v="1571"/>
          <ac:inkMkLst>
            <pc:docMk/>
            <pc:sldMk cId="4110695066" sldId="282"/>
            <ac:inkMk id="8" creationId="{4C567485-FCE8-5484-8438-2FBF2CADCEF3}"/>
          </ac:inkMkLst>
        </pc:inkChg>
        <pc:inkChg chg="add mod">
          <ac:chgData name="Moore, Nathan T" userId="887a1a5b-96ad-4875-9623-d40f689bbd86" providerId="ADAL" clId="{FCD4145A-4E75-4B35-A51B-DF21BE24D34A}" dt="2024-09-25T18:34:10.945" v="1571"/>
          <ac:inkMkLst>
            <pc:docMk/>
            <pc:sldMk cId="4110695066" sldId="282"/>
            <ac:inkMk id="9" creationId="{88A8D1C7-14AD-9A7D-C9CF-8927223D8754}"/>
          </ac:inkMkLst>
        </pc:inkChg>
        <pc:inkChg chg="add mod">
          <ac:chgData name="Moore, Nathan T" userId="887a1a5b-96ad-4875-9623-d40f689bbd86" providerId="ADAL" clId="{FCD4145A-4E75-4B35-A51B-DF21BE24D34A}" dt="2024-09-25T18:34:10.945" v="1571"/>
          <ac:inkMkLst>
            <pc:docMk/>
            <pc:sldMk cId="4110695066" sldId="282"/>
            <ac:inkMk id="10" creationId="{BD2610E3-F7AD-2B2F-DB52-FC4949881886}"/>
          </ac:inkMkLst>
        </pc:inkChg>
        <pc:inkChg chg="add mod">
          <ac:chgData name="Moore, Nathan T" userId="887a1a5b-96ad-4875-9623-d40f689bbd86" providerId="ADAL" clId="{FCD4145A-4E75-4B35-A51B-DF21BE24D34A}" dt="2024-09-25T18:34:10.945" v="1571"/>
          <ac:inkMkLst>
            <pc:docMk/>
            <pc:sldMk cId="4110695066" sldId="282"/>
            <ac:inkMk id="11" creationId="{92995751-0D62-4527-813B-4B91CAB90960}"/>
          </ac:inkMkLst>
        </pc:inkChg>
        <pc:inkChg chg="add mod">
          <ac:chgData name="Moore, Nathan T" userId="887a1a5b-96ad-4875-9623-d40f689bbd86" providerId="ADAL" clId="{FCD4145A-4E75-4B35-A51B-DF21BE24D34A}" dt="2024-09-25T18:34:10.945" v="1571"/>
          <ac:inkMkLst>
            <pc:docMk/>
            <pc:sldMk cId="4110695066" sldId="282"/>
            <ac:inkMk id="12" creationId="{E7109FDF-BD1B-AD3C-310E-CD4EF8C3406C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14" creationId="{6EE46E68-7050-030B-058E-BD5125308469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15" creationId="{E6992AD0-0AA6-AAD3-A0CB-D8ABB290DBAC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16" creationId="{60127183-6F79-61CD-4F7F-02B7C9C83A3F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17" creationId="{724DC9E4-0DED-FA8B-4857-81B290B37C60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18" creationId="{6D770F36-C13C-6269-4A0A-9BFE605FFA02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19" creationId="{53DFCD7F-5C52-D8CA-16A2-F365878A65C8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20" creationId="{608A9551-680C-7698-A0F0-B8DC0D1968A3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21" creationId="{EDD21A39-26F3-14C0-3199-F300AACAF6C5}"/>
          </ac:inkMkLst>
        </pc:inkChg>
        <pc:inkChg chg="add mod">
          <ac:chgData name="Moore, Nathan T" userId="887a1a5b-96ad-4875-9623-d40f689bbd86" providerId="ADAL" clId="{FCD4145A-4E75-4B35-A51B-DF21BE24D34A}" dt="2024-09-25T18:34:16.407" v="1581"/>
          <ac:inkMkLst>
            <pc:docMk/>
            <pc:sldMk cId="4110695066" sldId="282"/>
            <ac:inkMk id="22" creationId="{993F9029-2EE2-2F93-FED7-3034B7B75AD3}"/>
          </ac:inkMkLst>
        </pc:inkChg>
      </pc:sldChg>
      <pc:sldChg chg="addSp delSp modSp add mod">
        <pc:chgData name="Moore, Nathan T" userId="887a1a5b-96ad-4875-9623-d40f689bbd86" providerId="ADAL" clId="{FCD4145A-4E75-4B35-A51B-DF21BE24D34A}" dt="2024-09-25T18:42:02.582" v="1634" actId="9405"/>
        <pc:sldMkLst>
          <pc:docMk/>
          <pc:sldMk cId="2373128032" sldId="283"/>
        </pc:sldMkLst>
        <pc:spChg chg="mod">
          <ac:chgData name="Moore, Nathan T" userId="887a1a5b-96ad-4875-9623-d40f689bbd86" providerId="ADAL" clId="{FCD4145A-4E75-4B35-A51B-DF21BE24D34A}" dt="2024-09-24T15:43:45.271" v="1209" actId="14100"/>
          <ac:spMkLst>
            <pc:docMk/>
            <pc:sldMk cId="2373128032" sldId="283"/>
            <ac:spMk id="2" creationId="{C5446BEE-B0AC-E70C-F01C-5EEE59090600}"/>
          </ac:spMkLst>
        </pc:spChg>
        <pc:grpChg chg="del mod">
          <ac:chgData name="Moore, Nathan T" userId="887a1a5b-96ad-4875-9623-d40f689bbd86" providerId="ADAL" clId="{FCD4145A-4E75-4B35-A51B-DF21BE24D34A}" dt="2024-09-25T18:40:20.547" v="1594"/>
          <ac:grpSpMkLst>
            <pc:docMk/>
            <pc:sldMk cId="2373128032" sldId="283"/>
            <ac:grpSpMk id="11" creationId="{C9C39A1F-EA17-4DF1-ADAA-7E43C3A63031}"/>
          </ac:grpSpMkLst>
        </pc:grpChg>
        <pc:grpChg chg="mod">
          <ac:chgData name="Moore, Nathan T" userId="887a1a5b-96ad-4875-9623-d40f689bbd86" providerId="ADAL" clId="{FCD4145A-4E75-4B35-A51B-DF21BE24D34A}" dt="2024-09-25T18:40:20.547" v="1594"/>
          <ac:grpSpMkLst>
            <pc:docMk/>
            <pc:sldMk cId="2373128032" sldId="283"/>
            <ac:grpSpMk id="17" creationId="{D698D634-050E-B174-DE8C-2B45C07F0FBE}"/>
          </ac:grpSpMkLst>
        </pc:grpChg>
        <pc:grpChg chg="mod">
          <ac:chgData name="Moore, Nathan T" userId="887a1a5b-96ad-4875-9623-d40f689bbd86" providerId="ADAL" clId="{FCD4145A-4E75-4B35-A51B-DF21BE24D34A}" dt="2024-09-25T18:40:28.392" v="1606"/>
          <ac:grpSpMkLst>
            <pc:docMk/>
            <pc:sldMk cId="2373128032" sldId="283"/>
            <ac:grpSpMk id="29" creationId="{E9D770E0-1A05-0D20-E977-7823DB2BD784}"/>
          </ac:grpSpMkLst>
        </pc:grpChg>
        <pc:grpChg chg="mod">
          <ac:chgData name="Moore, Nathan T" userId="887a1a5b-96ad-4875-9623-d40f689bbd86" providerId="ADAL" clId="{FCD4145A-4E75-4B35-A51B-DF21BE24D34A}" dt="2024-09-25T18:40:57.187" v="1613"/>
          <ac:grpSpMkLst>
            <pc:docMk/>
            <pc:sldMk cId="2373128032" sldId="283"/>
            <ac:grpSpMk id="36" creationId="{9508DD06-E454-B1FA-D370-FF6912C34164}"/>
          </ac:grpSpMkLst>
        </pc:grpChg>
        <pc:grpChg chg="mod">
          <ac:chgData name="Moore, Nathan T" userId="887a1a5b-96ad-4875-9623-d40f689bbd86" providerId="ADAL" clId="{FCD4145A-4E75-4B35-A51B-DF21BE24D34A}" dt="2024-09-25T18:41:13.820" v="1623"/>
          <ac:grpSpMkLst>
            <pc:docMk/>
            <pc:sldMk cId="2373128032" sldId="283"/>
            <ac:grpSpMk id="46" creationId="{DEF98BAF-3C8D-9462-F40B-12C76812DE6D}"/>
          </ac:grpSpMkLst>
        </pc:grpChg>
        <pc:grpChg chg="del mod">
          <ac:chgData name="Moore, Nathan T" userId="887a1a5b-96ad-4875-9623-d40f689bbd86" providerId="ADAL" clId="{FCD4145A-4E75-4B35-A51B-DF21BE24D34A}" dt="2024-09-25T18:41:19.216" v="1630"/>
          <ac:grpSpMkLst>
            <pc:docMk/>
            <pc:sldMk cId="2373128032" sldId="283"/>
            <ac:grpSpMk id="51" creationId="{6B32041F-1039-835A-55A6-1BA935793114}"/>
          </ac:grpSpMkLst>
        </pc:grpChg>
        <pc:grpChg chg="del mod">
          <ac:chgData name="Moore, Nathan T" userId="887a1a5b-96ad-4875-9623-d40f689bbd86" providerId="ADAL" clId="{FCD4145A-4E75-4B35-A51B-DF21BE24D34A}" dt="2024-09-25T18:41:21.182" v="1633"/>
          <ac:grpSpMkLst>
            <pc:docMk/>
            <pc:sldMk cId="2373128032" sldId="283"/>
            <ac:grpSpMk id="53" creationId="{E758AADD-194F-AAA6-1967-B9C996221B7E}"/>
          </ac:grpSpMkLst>
        </pc:grpChg>
        <pc:grpChg chg="mod">
          <ac:chgData name="Moore, Nathan T" userId="887a1a5b-96ad-4875-9623-d40f689bbd86" providerId="ADAL" clId="{FCD4145A-4E75-4B35-A51B-DF21BE24D34A}" dt="2024-09-25T18:41:21.182" v="1633"/>
          <ac:grpSpMkLst>
            <pc:docMk/>
            <pc:sldMk cId="2373128032" sldId="283"/>
            <ac:grpSpMk id="56" creationId="{254273AF-6D7E-E5B2-E3AE-5385B41420CC}"/>
          </ac:grpSpMkLst>
        </pc:grpChg>
        <pc:picChg chg="del">
          <ac:chgData name="Moore, Nathan T" userId="887a1a5b-96ad-4875-9623-d40f689bbd86" providerId="ADAL" clId="{FCD4145A-4E75-4B35-A51B-DF21BE24D34A}" dt="2024-09-24T15:43:03.785" v="1205" actId="478"/>
          <ac:picMkLst>
            <pc:docMk/>
            <pc:sldMk cId="2373128032" sldId="283"/>
            <ac:picMk id="4" creationId="{32E17077-4421-A28F-D264-AF9F0A9F4D40}"/>
          </ac:picMkLst>
        </pc:picChg>
        <pc:picChg chg="add mod">
          <ac:chgData name="Moore, Nathan T" userId="887a1a5b-96ad-4875-9623-d40f689bbd86" providerId="ADAL" clId="{FCD4145A-4E75-4B35-A51B-DF21BE24D34A}" dt="2024-09-24T15:43:39.974" v="1207" actId="1076"/>
          <ac:picMkLst>
            <pc:docMk/>
            <pc:sldMk cId="2373128032" sldId="283"/>
            <ac:picMk id="5" creationId="{7F5BCF67-28A6-8218-7044-1845F1A5805F}"/>
          </ac:picMkLst>
        </pc:picChg>
        <pc:picChg chg="del">
          <ac:chgData name="Moore, Nathan T" userId="887a1a5b-96ad-4875-9623-d40f689bbd86" providerId="ADAL" clId="{FCD4145A-4E75-4B35-A51B-DF21BE24D34A}" dt="2024-09-24T15:43:03.785" v="1205" actId="478"/>
          <ac:picMkLst>
            <pc:docMk/>
            <pc:sldMk cId="2373128032" sldId="283"/>
            <ac:picMk id="6" creationId="{F7255B3C-EDF0-7044-09E4-8526B0A9C5DE}"/>
          </ac:picMkLst>
        </pc:picChg>
        <pc:picChg chg="add mod">
          <ac:chgData name="Moore, Nathan T" userId="887a1a5b-96ad-4875-9623-d40f689bbd86" providerId="ADAL" clId="{FCD4145A-4E75-4B35-A51B-DF21BE24D34A}" dt="2024-09-24T15:43:59.617" v="1213" actId="14100"/>
          <ac:picMkLst>
            <pc:docMk/>
            <pc:sldMk cId="2373128032" sldId="283"/>
            <ac:picMk id="8" creationId="{A19C2E6B-7E4F-21D3-8D3E-BAE5B2CA792A}"/>
          </ac:picMkLst>
        </pc:pic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3" creationId="{E47D50E1-B5A0-B06F-79FF-A406AE66617A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4" creationId="{D784825B-AC6E-3F06-DB28-2566A8FD1FF1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6" creationId="{1313B235-A2D9-C01E-0CB6-72C005698989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7" creationId="{C8D1BB7D-D04D-AA54-F970-BFC205A15EED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9" creationId="{B2191C52-562E-45B5-03DF-5B88C52E882D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10" creationId="{75389285-FBE0-4E18-B7B0-730CB979DB31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12" creationId="{CC400B86-668C-5E2E-1336-D5397DACC3F3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13" creationId="{8782FA11-13E2-7559-405C-0C37EFEF7506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14" creationId="{DE114D8C-4746-F609-A2AF-136E35AEFB50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15" creationId="{77871BA4-C22F-F968-D6AF-53207E34A341}"/>
          </ac:inkMkLst>
        </pc:inkChg>
        <pc:inkChg chg="add mod">
          <ac:chgData name="Moore, Nathan T" userId="887a1a5b-96ad-4875-9623-d40f689bbd86" providerId="ADAL" clId="{FCD4145A-4E75-4B35-A51B-DF21BE24D34A}" dt="2024-09-25T18:40:20.547" v="1594"/>
          <ac:inkMkLst>
            <pc:docMk/>
            <pc:sldMk cId="2373128032" sldId="283"/>
            <ac:inkMk id="16" creationId="{E81E67B3-804E-0623-B588-4C0E2ECFC4A8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18" creationId="{9FEF2BA3-1B8E-A00C-5BAD-1A1A9F19A560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19" creationId="{657EE099-F875-B236-0C3D-86B063F90781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0" creationId="{EBBD8A29-E61F-BB5C-B803-64B8A7E219E9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1" creationId="{6039A307-F639-16BC-FAE0-6158999FE006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2" creationId="{9AAF6517-B829-BCEF-56F1-E75DCEA1360A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3" creationId="{9876D603-6EB0-531B-4645-5F0921C05719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4" creationId="{CAD5765D-D962-52D8-6880-BD8E4BA7F892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5" creationId="{591022ED-6FF0-F0AA-48EC-94C425F845E5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6" creationId="{40475A33-1822-570E-3AB9-94F0E8CA634A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7" creationId="{5722B000-BA17-E13B-D6CF-62137FDCEE42}"/>
          </ac:inkMkLst>
        </pc:inkChg>
        <pc:inkChg chg="add mod">
          <ac:chgData name="Moore, Nathan T" userId="887a1a5b-96ad-4875-9623-d40f689bbd86" providerId="ADAL" clId="{FCD4145A-4E75-4B35-A51B-DF21BE24D34A}" dt="2024-09-25T18:40:28.392" v="1606"/>
          <ac:inkMkLst>
            <pc:docMk/>
            <pc:sldMk cId="2373128032" sldId="283"/>
            <ac:inkMk id="28" creationId="{A3D68FCA-5947-F5B2-1C6A-9854127B27A2}"/>
          </ac:inkMkLst>
        </pc:inkChg>
        <pc:inkChg chg="add mod">
          <ac:chgData name="Moore, Nathan T" userId="887a1a5b-96ad-4875-9623-d40f689bbd86" providerId="ADAL" clId="{FCD4145A-4E75-4B35-A51B-DF21BE24D34A}" dt="2024-09-25T18:40:57.187" v="1613"/>
          <ac:inkMkLst>
            <pc:docMk/>
            <pc:sldMk cId="2373128032" sldId="283"/>
            <ac:inkMk id="30" creationId="{C5FF8298-6005-1E32-5934-C1B0BE31ABE0}"/>
          </ac:inkMkLst>
        </pc:inkChg>
        <pc:inkChg chg="add mod">
          <ac:chgData name="Moore, Nathan T" userId="887a1a5b-96ad-4875-9623-d40f689bbd86" providerId="ADAL" clId="{FCD4145A-4E75-4B35-A51B-DF21BE24D34A}" dt="2024-09-25T18:40:57.187" v="1613"/>
          <ac:inkMkLst>
            <pc:docMk/>
            <pc:sldMk cId="2373128032" sldId="283"/>
            <ac:inkMk id="31" creationId="{39BB727D-C467-B311-51BF-E4F9124A4637}"/>
          </ac:inkMkLst>
        </pc:inkChg>
        <pc:inkChg chg="add mod">
          <ac:chgData name="Moore, Nathan T" userId="887a1a5b-96ad-4875-9623-d40f689bbd86" providerId="ADAL" clId="{FCD4145A-4E75-4B35-A51B-DF21BE24D34A}" dt="2024-09-25T18:40:57.187" v="1613"/>
          <ac:inkMkLst>
            <pc:docMk/>
            <pc:sldMk cId="2373128032" sldId="283"/>
            <ac:inkMk id="32" creationId="{8BBA7AF9-D6C2-6FC3-05AB-24DD567949EE}"/>
          </ac:inkMkLst>
        </pc:inkChg>
        <pc:inkChg chg="add mod">
          <ac:chgData name="Moore, Nathan T" userId="887a1a5b-96ad-4875-9623-d40f689bbd86" providerId="ADAL" clId="{FCD4145A-4E75-4B35-A51B-DF21BE24D34A}" dt="2024-09-25T18:40:57.187" v="1613"/>
          <ac:inkMkLst>
            <pc:docMk/>
            <pc:sldMk cId="2373128032" sldId="283"/>
            <ac:inkMk id="33" creationId="{9EDD00BA-97AB-C3DF-28D6-4C1658149D10}"/>
          </ac:inkMkLst>
        </pc:inkChg>
        <pc:inkChg chg="add mod">
          <ac:chgData name="Moore, Nathan T" userId="887a1a5b-96ad-4875-9623-d40f689bbd86" providerId="ADAL" clId="{FCD4145A-4E75-4B35-A51B-DF21BE24D34A}" dt="2024-09-25T18:40:57.187" v="1613"/>
          <ac:inkMkLst>
            <pc:docMk/>
            <pc:sldMk cId="2373128032" sldId="283"/>
            <ac:inkMk id="34" creationId="{2AE005B3-77DD-353F-52B2-02269E5F604C}"/>
          </ac:inkMkLst>
        </pc:inkChg>
        <pc:inkChg chg="add mod">
          <ac:chgData name="Moore, Nathan T" userId="887a1a5b-96ad-4875-9623-d40f689bbd86" providerId="ADAL" clId="{FCD4145A-4E75-4B35-A51B-DF21BE24D34A}" dt="2024-09-25T18:40:57.187" v="1613"/>
          <ac:inkMkLst>
            <pc:docMk/>
            <pc:sldMk cId="2373128032" sldId="283"/>
            <ac:inkMk id="35" creationId="{CF94E047-5D2C-831E-9CD0-636BE1BF4BFE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37" creationId="{C5F816A8-11FA-8AE4-DC7F-32C68F93D4E2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38" creationId="{E36AA323-880F-DAE4-A493-7D253E3305EF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39" creationId="{E489CB39-69D2-2FAD-52B5-AAFC49222745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40" creationId="{5D172BF1-AB18-4EAE-3617-2D30A263C7C9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41" creationId="{3D781ECE-78D8-A13F-C592-BD9A3FD68568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42" creationId="{3AA36975-CD54-9FC4-B910-B4BDDFD6CE6A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43" creationId="{19710CF0-8591-B590-804F-E0C0249167BE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44" creationId="{4E213FFB-912A-728A-953C-B7972BBBB124}"/>
          </ac:inkMkLst>
        </pc:inkChg>
        <pc:inkChg chg="add mod">
          <ac:chgData name="Moore, Nathan T" userId="887a1a5b-96ad-4875-9623-d40f689bbd86" providerId="ADAL" clId="{FCD4145A-4E75-4B35-A51B-DF21BE24D34A}" dt="2024-09-25T18:41:13.820" v="1623"/>
          <ac:inkMkLst>
            <pc:docMk/>
            <pc:sldMk cId="2373128032" sldId="283"/>
            <ac:inkMk id="45" creationId="{9CD02099-EE16-2D59-07FB-D86FE2BEADDC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47" creationId="{1C9D0225-2952-B4CD-F13F-0A65A93EEBC2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48" creationId="{448DBC79-DCF7-E660-7885-E5838A3F7792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49" creationId="{B896180E-1C66-AB2A-CB58-61B7E82A88C8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50" creationId="{2E4C9A9B-212D-1348-98F7-09A06A7CB4F2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52" creationId="{368781A2-A426-9474-05E4-4D7CB69AC2F5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54" creationId="{14AD437F-A870-DBC3-EB07-35781531F6E8}"/>
          </ac:inkMkLst>
        </pc:inkChg>
        <pc:inkChg chg="add mod">
          <ac:chgData name="Moore, Nathan T" userId="887a1a5b-96ad-4875-9623-d40f689bbd86" providerId="ADAL" clId="{FCD4145A-4E75-4B35-A51B-DF21BE24D34A}" dt="2024-09-25T18:41:21.182" v="1633"/>
          <ac:inkMkLst>
            <pc:docMk/>
            <pc:sldMk cId="2373128032" sldId="283"/>
            <ac:inkMk id="55" creationId="{EF4BB511-E0E1-D241-2D90-FEBCA8AE9DCC}"/>
          </ac:inkMkLst>
        </pc:inkChg>
        <pc:inkChg chg="add">
          <ac:chgData name="Moore, Nathan T" userId="887a1a5b-96ad-4875-9623-d40f689bbd86" providerId="ADAL" clId="{FCD4145A-4E75-4B35-A51B-DF21BE24D34A}" dt="2024-09-25T18:42:02.582" v="1634" actId="9405"/>
          <ac:inkMkLst>
            <pc:docMk/>
            <pc:sldMk cId="2373128032" sldId="283"/>
            <ac:inkMk id="57" creationId="{63F9D88B-1CDA-4000-C198-759A884293B7}"/>
          </ac:inkMkLst>
        </pc:inkChg>
      </pc:sldChg>
      <pc:sldChg chg="new ord">
        <pc:chgData name="Moore, Nathan T" userId="887a1a5b-96ad-4875-9623-d40f689bbd86" providerId="ADAL" clId="{FCD4145A-4E75-4B35-A51B-DF21BE24D34A}" dt="2024-09-24T15:52:48.957" v="1216"/>
        <pc:sldMkLst>
          <pc:docMk/>
          <pc:sldMk cId="1375757707" sldId="28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3:59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1181 8034,'0'0'900,"0"-8"1963,-2-54-1897,2 61-949,-1 0 0,1-1 0,0 1 0,0 0 1,0 0-1,0 0 0,0 0 0,1 0 0,-1 0 1,0 0-1,0 0 0,1 0 0,-1 0 0,0 0 1,1 0-1,-1 1 0,2-2 0,43-66 162,3 2-1,3 3 0,2 2 1,4 2-1,2 3 0,2 2 1,89-59-1,-90 76-156,87-39-1,71-18 0,-135 60-18,97-35 34,3 9 1,2 7 0,302-44-1,-372 81 1,1 6 0,141 5 0,-172 9-15,-1 4 1,1 4-1,141 38 0,-119-15-7,-2 4 0,-2 5 0,-1 5 0,-3 3 0,163 118 0,-210-131-13,-3 4-1,-1 1 1,-2 2 0,-3 2-1,-1 2 1,56 89 0,-58-72 0,-3 0 0,-3 3 1,-4 0-1,-2 3 0,23 94 1,-36-92 3,-3 1-1,-3 0 1,-4 0 0,-10 151-1,-31 49 58,17-156-41,7-46-33,-3 0-1,-3 0 1,-4-2-1,-37 87 1,15-65 32,-61 100 1,67-134-11,-2-3-1,-77 85 1,57-83 149,-2-2 0,-3-3 0,-2-3 0,-115 66 0,99-71 103,-114 45 0,-95 19-182,234-89-19,-101 33 244,-2-7 1,-219 34-1,-29-43 456,-2-36-527,315-5-97,2-5-1,-123-25 0,160 20 4,0-2 0,2-3-1,-1-2 1,-100-54-1,96 40 33,2-3 1,-70-59-1,94 67-102,2-2-1,1-1 1,2-1 0,-43-63 0,-86-175 91,130 214-128,4-1 0,-34-120 0,56 173-34,-59-258 92,48 191-115,-6-124-1,16 83 33,5 0 1,24-163-1,-10 172 44,-2 4-18,32-113-1,-26 152-86,3 1-1,36-66 0,-51 106-288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7.6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1 100 10586,'12'-12'1306,"1"2"-1229,0 1 0,1 0-1,0 1 1,28-12 0,-16 11 6,46-9 0,-62 16-74,0 1 1,-1 0 0,1 1 0,0 0-1,-1 0 1,1 1 0,0 0 0,13 4-1,-21-4-11,1-1 0,-1 1 0,0 0 0,0 0 0,0 0-1,0 0 1,1 0 0,-2 0 0,1 1 0,0-1 0,0 1-1,0-1 1,-1 1 0,1 0 0,0 0 0,-1-1 0,0 1-1,1 0 1,-1 0 0,0 1 0,0-1 0,0 0 0,-1 0 0,2 4-1,-2-3 10,0 0-1,0 1 1,0-1-1,0 0 1,0 1-1,-1-1 1,0 0-1,0 1 1,0-1-1,0 0 1,0 0-1,0 0 0,-1 0 1,0 0-1,1 0 1,-5 5-1,-23 24 226,-1 0-1,-2-2 0,-50 36 1,6-4 5,0 9-178,74-69-95,1 0-20,10 2 9,-5-3 38,11 3-6,12 3 40,-1 1 0,1 1 1,-1 2-1,29 15 0,-36-12-40,-1 1 1,-1 1 0,19 20 0,-13-12-1,-6-9-8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9.2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14923,'0'0'8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9.7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1 214 11026,'0'0'889,"2"0"-825,0 0 288,0 0-200,66-6-80,-38 2-16,8-4 0,6-2-8,2-4-24,2-4-8,2-8-96,-2 0-128,-2-6 168,-4-2-8,-10-2-48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0.1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759 0 8298,'-13'1'196,"0"-1"0,0 2 0,1 0 0,-1 0 0,0 1 0,1 1 0,0 0 0,0 1 0,0 0 0,0 0 0,1 2 0,0-1 0,0 1 0,1 1 0,0 0 0,0 0 0,-9 12 1,-13 15-106,2 1 0,1 1 0,2 2 0,2 1 0,-28 58 0,-83 227 45,127-302-129,-166 481 224,153-427 674,21-74-202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0.6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83 141 11250,'-22'47'497,"1"1"-1,-18 67 0,43-127-380,1 0-1,0 0 1,1 0 0,8-10 0,4-12-52,1-3-62,38-55 0,-48 79-6,1 0 0,1 0 0,0 2 0,0-1 0,1 1 0,1 1 0,16-11 0,-26 19-1,0 0 1,0 1 0,0-1 0,1 1 0,-1 0 0,0 0 0,1 0 0,-1 0 0,1 0 0,6 1 0,-8 0 0,-1 0 0,0 0 1,0 0-1,1 1 0,-1-1 1,0 0-1,0 1 0,1-1 1,-1 1-1,0 0 0,0-1 0,0 1 1,0 0-1,0 0 0,0 0 1,0 0-1,0 0 0,0 0 1,0 0-1,-1 0 0,1 0 0,0 0 1,-1 0-1,1 0 0,-1 0 1,1 1-1,-1-1 0,1 0 1,-1 0-1,0 1 0,0-1 1,1 2-1,0 16-12,0 0 0,-1 1 1,-1-1-1,-5 31 0,1-3 40,-13 88-153,18-133 98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1.0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22 14459,'2'0'40,"50"-8"-8,-20 4-32,4 0-120,6 2 112,6 0-8,2 0-32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1.38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0 15747,'0'0'-360,"-2"0"152,0 0 32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3.0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196 387 11658,'-1'-14'537,"1"0"-1,3-25 0,-3 36-432,0 9-153,-1 31-6,-1 0 1,-3 0 0,-14 60 0,9-51 32,-121 491 241,109-477 26,22-60-228,0 0 1,0 0-1,0 0 1,0 0 0,0-1-1,0 1 1,0 0-1,0 0 1,0 0-1,0 0 1,0 0-1,0 0 1,0 0-1,0-1 1,0 1-1,0 0 1,0 0-1,0 0 1,-1 0-1,1 0 1,0 0-1,0 0 1,0 0-1,0 0 1,0-1-1,0 1 1,0 0 0,0 0-1,0 0 1,0 0-1,0 0 1,-1 0-1,1 0 1,0 0-1,0 0 1,0 0-1,0 0 1,0 0-1,0 0 1,0 0-1,-1 0 1,1 0-1,0 0 1,0 0-1,0 0 1,0 0-1,0 0 1,0 0 0,0 0-1,0 0 1,-1 0-1,1 0 1,0 0-1,0 0 1,0 0-1,0 0 1,0 0-1,0 0 1,0 0-1,0 0 1,0 1-1,-1-1 1,1 0-1,0 0 1,0 0-1,0 0 1,0 0-1,-2-11 103,3-2 17,1 1 0,0-1 0,1 1 0,0 0 0,9-20 0,1-4 64,43-144 181,169-470-209,-218 633-173,39-81-2,-42 90-7,1-1-1,0 2 0,1-1 0,0 0 0,0 1 1,1 0-1,0 1 0,14-11 0,-20 16 4,1 0 1,-1 0-1,1 0 0,-1 0 0,1 0 1,0 1-1,-1-1 0,1 1 1,0-1-1,0 1 0,-1 0 0,1-1 1,0 1-1,0 0 0,-1 0 0,1 0 1,0 1-1,0-1 0,0 0 0,-1 1 1,4 0-1,-3 1-5,1-1 0,0 1-1,-1 0 1,1 0 0,-1 0 0,0 0 0,0 0 0,1 1 0,-1-1 0,-1 1-1,4 3 1,2 8-41,0 0 0,-1 1 0,8 28 0,-2 4-24,-3 0-1,7 73 1,-6 99 11,-9-203 63,0 222 38,10 167-581,-11-402 411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3.4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0 122 15123,'0'-2'104,"2"0"-48,48-32 0,-20 24 0,8-2 8,2 0-24,10 0-16,-2 2-32,2 0-368,0 4 360,-8-2-72,-4 4 8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23.9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0 100 13539,'0'0'113,"20"-26"221,-18 9-2053,10-40 1327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16.0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1 218 12067,'12'19'263,"-1"1"0,18 39 0,21 70-35,-24-63-83,27 79-4,-23-60 159,55 111 1,-83-193-239,11 20 38,-12-22-90,-1-1-1,0 0 1,1 1-1,-1-1 1,1 0-1,-1 0 1,1 1-1,-1-1 0,1 0 1,-1 0-1,1 1 1,-1-1-1,1 0 1,-1 0-1,1 0 1,-1 0-1,1 0 1,-1 0-1,1 0 0,0 0 1,-1 0-1,1 0 1,-1 0-1,1 0 1,-1-1-1,1 1 1,-1 0-1,1 0 0,-1 0 1,1-1-1,-1 1 1,1 0-1,-1-1 1,0 1-1,1 0 1,-1-1-1,1 1 1,-1 0-1,0-1 0,1 1 1,-1-1-1,0 1 1,1-1-1,-1 1 1,0-1-1,0 1 1,0-1-1,1 0 0,3-6 6,0 1 0,0-1 0,0 0 0,0-1 0,-1 1 0,0-1 0,-1 1 0,2-9 0,83-381 141,29 9-32,-114 383-124,3-6 4,-2 0-1,1 1 0,-1-2 0,-1 1 0,2-16 0,-4 26-30,-1-7-790,0 6 650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8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33 224 11410,'-7'19'319,"2"-1"0,0 1-1,1 1 1,-2 23 0,1 76 253,5-117-278,3-12-232,29-83-392,5 1-1,84-151 0,-100 217 503,-16 34-64,0 1-78,0 0 0,-1 0-1,-1 0 1,0 0 0,0 1-1,3 18 1,5 72 241,-6-43-127,-3-34 59,3 26 485,2 0 0,25 89 0,-32-135-604,1 0 0,0-1 0,0 1 0,0-1 0,0 0-1,1 1 1,-1-1 0,1 0 0,-1 0 0,4 4 0,-3-5 399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16.9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1 203 10146,'0'0'1886,"0"-8"-366,25-55-1293,-21 54-217,1 0 0,0 1 1,0-1-1,1 1 0,0 0 1,1 1-1,0 0 0,0 0 0,0 0 1,1 1-1,0 0 0,0 0 1,0 1-1,1 0 0,0 0 0,17-5 1,-22 8-14,1 0-1,0 1 1,0-1 0,0 1 0,0 0 0,0 1 0,0-1 0,0 1 0,0 0 0,0 1 0,0-1 0,0 1 0,0 0-1,0 0 1,7 2 0,-9-1 3,1 0-1,-1 0 0,1 1 1,-1-1-1,1 1 0,-1-1 1,0 1-1,0 0 0,-1 0 1,1 0-1,-1 1 0,1-1 1,-1 1-1,0-1 0,0 1 1,-1 0-1,1 0 0,-1 0 1,2 5-1,1 12 47,0 1 1,-2 0-1,0-1 1,-1 1-1,-2 0 1,0-1-1,-1 1 0,-10 40 1,-2-5 214,-4-1 0,-25 58 1,35-99-164,6-12-26,0 0-1,0 1 0,1-1 1,-1 1-1,1-1 0,0 1 1,-2 5-1,21-18-20,-1-1-45,1 1 1,0 1 0,0 0-1,1 2 1,0 0 0,0 1-1,35-4 1,-25 9 12,0 2-1,0 1 1,0 1 0,-1 2-1,1 0 1,-1 2 0,-1 2-1,46 21 1,-72-31 25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18.8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0 159 8330,'4'-2'3380,"-4"1"-3332,0 1 0,0 0 0,0 0 0,0 0 48,0 0-47,7 6-31,0 1 0,-1 1 0,0-1 0,0 1 0,-1 0 0,6 10 0,28 62 108,-21-41-45,115 257 444,-49-105 338,-80-179 105,-3-12-869,1-2-85,0 0 0,-1 0 0,1-1 0,-1 1 0,1-1 0,-1 1 0,0-1 0,0 1 0,0-1 0,1-3 0,1-3 14,6-16 58,9-36 1,-2 3-26,14-36-7,54-154 10,-63 196-69,2 2 0,51-82 0,-51 104-11,-16 21 12,-1 0 0,0 0 1,0-1-1,4-8 0,-9 14-24,1 0-645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19.4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1 415 9514,'0'0'1171,"3"-9"339,63-92-1114,-34 47-248,-2-2 0,32-84 0,-41 91 21,-20 47-91,-1 1-5,0-2 63,5 10-88,-1 5-39,0 0-1,0 0 1,-1 0-1,3 21 1,-5-22-9,1 1-1,0-1 1,1 0-1,0-1 1,1 1-1,0 0 1,1-1-1,10 18 1,-14-27-13,-1-1 1,1 1 0,0 0 0,0 0 0,-1-1-1,1 1 1,0-1 0,0 1 0,0-1 0,0 1-1,0-1 1,0 1 0,0-1 0,0 0 0,0 0-1,0 1 1,0-1 0,0 0 0,0 0 0,0 0-1,0 0 1,0 0 0,1-1 0,-1 1 0,0 0-1,1-1 1,9-4-81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20.0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 9050,'0'0'2962,"15"-1"-2303,191-14-673,-192 15-16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20.6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322 1 8962,'-29'38'414,"2"2"0,2 1 0,1 2 0,-30 76-1,21-28-184,-29 126-1,40-115-85,3 1 0,-6 146-1,23-179-79,3 0 0,3-1 0,3 1 0,25 105 0,-20-129-34,2-1 0,2 0-1,24 46 1,-25-64-27,0 0 0,2 0 1,1-1-1,1-2 0,37 38 0,-46-52-12,1 0-1,0-1 1,1 0 0,0-1 0,0 0 0,1-1 0,-1-1 0,2 0 0,-1-1 0,1 0 0,0-1-1,0 0 1,16 2 0,-14-5-5,31-3 0,-46 2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6:05:21.2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8346,'3'5'547,"14"29"-286,2-1 1,23 30 0,8 13-181,0 9-54,-5 2 0,-3 2 0,-4 2 0,28 101 0,-47-118 3,-3 0 1,-2 0 0,-5 1 0,-2 1-1,-6 140 1,-9-130-6,-4 1 1,-4-2-1,-3 0 0,-33 90 0,12-69-156,-4-1 0,-95 162 0,73-156 50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06.8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2049 301 10234,'-52'-40'1817,"-2"1"0,-2 3 0,-81-39 0,94 56-1518,-1 1 1,0 2-1,-2 3 1,1 1-1,-72-9 1,29 14-227,1 3 1,-1 4 0,0 3-1,0 5 1,1 3-1,0 4 1,1 4 0,1 4-1,-127 52 1,175-60-67,1 2 0,1 2 0,1 1-1,-48 36 1,68-44-15,0 0-1,1 0 0,1 1 1,0 1-1,1 0 0,0 1 0,1 0 1,1 0-1,0 1 0,1 1 1,1-1-1,-7 22 0,1 14-41,3 1 0,-7 88 0,11 111 26,8-202 18,2 0 1,2 0-1,2-1 1,3 0-1,1 0 1,3-1-1,35 77 1,-21-63-3,4-2 1,2-1-1,3-2 0,2-1 1,51 54-1,273 228 28,-268-255-16,-27-25 11,3-4 0,2-3 0,2-3 0,2-3 0,125 52 0,-168-85-5,0 0 1,1-2-1,63 8 1,-32-10 7,77-3 0,-109-6-8,-1-2 0,0-2 0,-1-1 1,1-1-1,-1-2 0,0-1 0,40-19 0,-11 0 16,-2-3 1,95-67-1,-132 82-9,0-2-1,-2 0 0,0-1 1,-1-2-1,-2 0 0,0-1 0,-1 0 1,-1-2-1,-2 0 0,0 0 1,16-45-1,-14 23 31,-1-1 1,-3-1-1,-3 1 1,-1-2-1,2-96 0,-8 53 36,-4 1 0,-22-144 0,18 200 19,-3-1 0,0 1 0,-3 0-1,-1 1 1,-1 0 0,-2 1 0,-2 1 0,-1 0 0,-27-35-1,-7 6 259,-76-69 1,40 43-754,64 60-117,5-4-263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11.1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1 329 13299,'6'-3'832,"60"-41"-786,2 3 0,138-59 0,-171 86-52,0 2 1,1 2-1,0 1 1,1 2-1,0 1 1,0 2-1,0 1 1,57 4-1,-16 10 5,-1 3 0,102 33 0,21 4-4,-116-35-3,144 10 0,-172-25 10,0-2 1,0-2-1,88-17 0,179-66 35,46-9 5,9 61-79,-307 30 34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24.3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712 2473 12019,'0'0'784,"9"0"-704,180 10-63,-7 2-2,321-16 17,-347 2-26,617-44 188,-691 39-165,168-16-5,273-16 80,-68 36-108,62-2-5,811-63 17,-839 48 20,296-20-24,409-14 37,-1108 54-36,630-24-3,-670 20 0,92-10 25,153-35 0,-275 45 42,-1-1 0,0-1 0,0 0 1,0-1-1,-1 0 0,0-1 0,20-15 0,-16 8 31,0-1-1,-2 0 0,0-1 0,22-30 0,-2-8 61,-2-2-1,43-103 0,-12 11 171,65-228 0,-103 273 69,-4-1 0,-4-1 0,5-130 0,-22 188-230,-2 1-1,-8-57 1,5 82-95,-1 1 0,-1 0-1,-1 1 1,0-1 0,-2 1 0,0 0 0,-14-23 0,18 38-99,1 1 0,-1 0 0,1 0 0,-1 0 0,-1 0 0,1 1 0,0-1 0,-1 1 0,0 0 0,0 1 0,0-1 0,0 1 0,-8-3 0,-9-2-116,-43-7 0,61 13 130,-64-9-113,-100-2 0,-73 14 83,154-1 20,-359 13-609,-95 0 5,-35-30 711,-1-25-29,-710-17-6,586 57-47,-899 3 6,630 23-153,-478-3-112,1292-27 268,-190 0 47,244 8-41,-139 23-1,13 19-35,169-33 9,53-11-14,6-1 16,-1 0 0,0 0 1,0 0-1,0 0 0,1 0 1,-1 0-1,0 0 0,0 1 0,1-1 1,-1 0-1,0 0 0,0 1 0,1-1 1,-1 0-1,0 1 0,1-1 1,-1 1-1,0-1 0,1 1 0,-1-1 1,1 1-1,-1 0 0,1-1 1,-1 1-1,1 0 0,0-1 0,-1 1 1,1 0-1,0-1 0,-1 1 1,1 0-1,0 0 0,0-1 0,0 1 1,-1 1-1,-2 28-13,0 0 1,2-1-1,5 47 0,110 1050 61,-54-578-26,19 625 68,-65 4 230,-55 155 887,24-798-1033,36-1-135,-19-529-33,1 17 15,1 0 1,2-1-1,0 1 1,7 22-1,-9-38-7,0 0-1,0 0 0,1 0 0,-1 0 1,1 0-1,0-1 0,0 1 1,1-1-1,-1 0 0,1 0 1,0 0-1,0-1 0,1 1 1,-1-1-1,1 0 0,-1 0 1,1 0-1,0-1 0,0 0 0,10 3 1,14 1 10,-1-2 0,1 0 0,0-3 0,33-1-1,-17 0 4,577 0 46,-243-2-59,1093-32 22,-3-48-84,-189 10 63,227-16 5,-853 47-103,149-12-134,-2-23 91,-255 7 131,468-52 23,295-33-238,-1281 150 201,1-1-1,-1-1 1,46-18 0,-63 20 7,-1-1 0,0 0 1,-1-1-1,1 0 0,-1-1 0,0 1 1,-1-2-1,1 1 0,-1-1 1,-1-1-1,0 1 0,9-16 1,-2 0 6,-1-1 0,-1 0 0,-1-1 0,10-40 0,19-113 57,-13 46-27,6-2 32,-7-2 0,15-205 1,-23-249 44,-2 70-59,-6 185-26,9-182-18,-13 394 20,-13-161-1,-1 111-11,2 36 17,6 135-28,-1-1 0,1 0 0,-1 0 1,0 1-1,-1-1 0,1 0 0,0 1 0,-1-1 0,0 1 0,0 0 0,0-1 1,0 1-1,-1 0 0,1 0 0,-1 1 0,0-1 0,0 0 0,0 1 0,0 0 0,0-1 1,0 1-1,-1 1 0,1-1 0,-1 0 0,-5-1 0,-9-3-17,0 1 0,0 1 0,0 1 0,-20-1 0,29 3 15,-65-5-16,-95 4-1,-76 18-7,61-4 16,-550-14 24,-419-30 4,788 20-12,186 5-4,-109-9-246,261 14-264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38.37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10754,'21'29'120,"3"3"-16,0-4-8,1 0-40,0-4-16,-4-7 0,-2-2-8,-3-4-1120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8.5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 13075,'34'-4'824,"10"0"-752,8 0-40,-4-2 120,4 0-104,6 0 0,-2-2-136,-4 4 88,0 2-8,-12 2-8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38.7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150 1 10378,'-13'59'256,"-3"6"-16,-2 4-32,2 2-88,-1-2-32,1-2 0,1-3 0,3-9-8,2-6 0,1-12-80,2-6-712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39.5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174 1 12275,'-2'4'365,"-16"31"-86,2 0 0,1 1 1,-13 51-1,20-62-188,-14 46-36,3 1 0,4 0 0,2 1 0,4 0 0,0 109-1,10-138-40,2-1-1,1 0 0,3 0 0,1 0 1,2-1-1,3-1 0,0 1 0,3-2 1,1 0-1,38 62 0,35 24-104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0.3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139 64 13171,'0'-2'375,"0"1"-347,0 1 1,1 0-1,-1-1 0,0 1 0,0-1 1,0 1-1,0 0 0,-1-1 0,1 1 1,0 0-1,0-1 0,0 1 0,0 0 1,0-1-1,0 1 0,-1 0 1,1-1-1,0 1 0,0 0 0,0-1 1,-1 1-1,1 0 0,0 0 0,0-1 1,-1 1-1,1 0 0,0 0 1,-1 0-1,1-1 0,0 1 0,-1 0 1,1 0-1,0 0 0,-1 0 0,1 0 1,0 0-1,-1 0 0,1-1 0,0 1 1,-1 0-1,1 0 0,0 0 1,-1 1-1,-1-2-24,1 0 1,-1 1-1,0-1 1,1 1-1,-1-1 1,0 1-1,1 0 0,-1-1 1,0 1-1,0 0 1,1 0-1,-1 1 1,0-1-1,1 0 1,-1 0-1,0 1 1,-2 0-1,1 1-4,0 1 1,1-1-1,-1 0 0,1 0 1,-1 1-1,1 0 0,0-1 1,0 1-1,0 0 0,0 0 1,-1 4-1,-8 15-13,0 1-1,2 0 1,1 1 0,0 0 0,2 1-1,1-1 1,1 1 0,1 0 0,1 0 0,1 0-1,3 28 1,-1-45-1,0 1 0,1 0-1,0-1 1,0 0 0,1 1 0,0-1-1,0 0 1,1 0 0,5 7 0,-8-12 8,1-1-1,0 1 1,0-1 0,0 0-1,0 1 1,0-1 0,1 0 0,-1 0-1,1-1 1,-1 1 0,1 0 0,0-1-1,-1 0 1,1 0 0,0 0 0,0 0-1,0 0 1,0 0 0,0-1-1,0 1 1,0-1 0,0 0 0,0 0-1,0 0 1,0 0 0,0-1 0,0 1-1,6-2 1,-2-1 28,1 0 0,-1 0 0,0-1-1,0 0 1,-1 0 0,1-1 0,-1 0 0,0 0-1,0 0 1,-1 0 0,1-1 0,-1 0 0,0-1 0,-1 1-1,0-1 1,0 1 0,0-1 0,-1-1 0,5-12 0,-2 3 162,-1 0 1,-1-1-1,-1 1 1,0-1-1,-1 0 0,-1 0 1,-2-29-1,-1 26 103,-1 0-1,0 0 0,-14-39 0,14 49-320,-1 1 0,-1 1 0,1-1 0,-2 1 0,1-1 0,-1 1 0,-1 1 0,1-1 0,-13-11 0,9 13 178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0.9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13315,'45'50'-10,"-3"2"-1,-1 2 1,-4 1 0,-1 2 0,46 102 0,-66-122 9,-2 1 1,-1 1 0,-3 0 0,0 1 0,-3 0 0,-1 0 0,-2 0 0,-2 1-1,-2-1 1,-7 66 0,2-74 10,-2 0 0,0-1 0,-19 46 0,15-49-107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1.3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0 121 14299,'2'0'584,"-1"-2"-208,47-20-64,-28 12-168,4-1-80,3-2-40,-1-1 0,5 0 8,-1 0 8,0 2-328,-2 4 896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1.7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82 14515,'35'-18'112,"5"-3"-72,5 1-32,5-3-168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2.17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76 13651,'38'-37'2256,"-29"30"-1438,-1 0 1,14-18 574,-41 68-1199,0-7-360,-12 24 94,-33 86 0,63-143 84,0 0-1,0 0 0,0 0 1,0 1-1,1-1 1,-1 7-1,1-10-10,0 1-1,1 0 1,-1-1 0,0 1-1,0 0 1,0-1 0,1 1 0,-1 0-1,0-1 1,1 1 0,-1-1-1,1 1 1,-1-1 0,1 1 0,-1-1-1,0 1 1,1-1 0,0 0-1,-1 1 1,1-1 0,-1 0 0,1 1-1,-1-1 1,1 0 0,0 1-1,-1-1 1,1 0 0,0 0-1,-1 0 1,1 0 0,0 0 0,-1 0-1,1 0 1,0 0 0,-1 0-1,1 0 1,0 0 0,-1 0 0,1 0-1,0-1 1,0 1 0,30-7-25,0-2 0,0-1 0,-1-1 0,40-21 0,-26 11-231,-24 12-225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2.55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249 0 15507,'-11'26'88,"-3"5"-80,-5 13-48,-3 8-8,-4 10 0,0 5 32,-4 3 16,3-1 0,2-3 8,5-9 0,6-9 0,2-8-88,9-15-320,3-9-504,12-19 184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2.94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272 0 16452,'-28'25'50,"1"0"0,2 2 0,0 1 0,2 1 0,1 1 1,1 1-1,-32 64 0,44-76-80,1-1 0,0 1 0,2 0 0,-9 37 0,15-50 14,-1 0 1,1-1 0,-1 1 0,2 0 0,-1-1-1,1 1 1,-1 0 0,1-1 0,4 10-1,-4-11 3,1-1 0,-1 0 0,1-1-1,0 1 1,0 0 0,0 0 0,0-1-1,0 1 1,1-1 0,-1 0-1,1 0 1,0 0 0,-1 0 0,1 0-1,0-1 1,0 1 0,6 2-1,-5-3 5,1 0-1,-1 1 0,1-1 0,0-1 0,-1 1 0,1-1 0,0 0 0,-1 0 0,1 0 0,0 0 1,-1-1-1,1 0 0,-1 0 0,7-2 0,-4 0 15,0 0-1,0-1 1,0 0 0,-1 0-1,1 0 1,-1-1 0,0 0-1,6-6 1,-3 0 68,0 1-1,0-1 1,-1 0 0,-1-1-1,0 0 1,0 0 0,-1 0-1,-1-1 1,6-19 0,-7 17 57,-1 0 1,-1-1 0,1-19 0,-3 28-191,0 0 0,0 0 0,-1 0 0,0 0 0,-1 0 0,1 0 0,-1 0-1,0 1 1,-5-11 0,-5 2-1231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3.53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22 128 13723,'-22'157'2015,"24"-163"-921,1-1-888,31-64 831,-31 65-1042,1 1 0,-1-1 0,1 1 0,0-1 0,1 1-1,-1 1 1,1-1 0,0 0 0,11-6 0,-16 10-10,1 1 1,0-1-1,0 1 0,0 0 1,-1-1-1,1 1 1,0 0-1,0-1 0,0 1 1,0 0-1,0 0 1,0 0-1,-1 0 1,1 0-1,0 0 0,0 0 1,0 0-1,0 0 1,0 0-1,0 1 0,0-1 1,-1 0-1,1 0 1,0 1-1,0-1 0,0 1 1,-1-1-1,1 1 1,0-1-1,0 1 0,-1-1 1,1 1-1,0 0 1,-1-1-1,1 2 0,2 3-55,0 1 0,0-1-1,-1 0 1,0 1-1,2 5 1,3 10-21,-7-21 99,2 1 11,5-4-11,-7 3-7,12-7 3,0 0-1,-1 0 1,0-1 0,15-15-1,43-47 9,1-2-3,-69 72-16,0-1 0,-1 0 0,1 0 1,0 0-1,-1 1 0,1-1 0,0 0 1,0 1-1,0-1 0,0 1 0,-1-1 1,1 1-1,0-1 0,0 1 0,0-1 1,0 1-1,0 0 0,0 0 0,0-1 1,0 1-1,0 0 0,0 0 0,1 0 1,-1 0-1,0 0 0,1 1 0,0 0-1,-1 0-1,0 1 0,0-1 0,0 0 1,0 1-1,-1-1 0,1 1 1,0-1-1,-1 1 0,1-1 1,-1 1-1,1 0 0,-1 1 1,2 7-22,0 0 0,-1 1 1,-1-1-1,0 0 1,-1 18-1,-1-7 22,0 12 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8.9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399 1 12555,'1'-1'1103,"-17"5"-1045,-3 1 44,0 1-1,1 1 0,0 1 1,0 0-1,-24 16 0,17-5-65,0 0-1,1 2 0,1 0 0,-30 38 1,40-44-31,1 1 1,1 1-1,1-1 0,0 2 1,2 0-1,0 0 1,0 0-1,-5 26 1,11-36-4,0 0 1,1 0 0,0 1-1,1-1 1,-1 0 0,2 0 0,-1 1-1,1-1 1,0 0 0,1 0-1,0 0 1,0 0 0,1 0-1,7 14 1,-6-15 0,0-1 0,1 1 0,0-1 0,0 0 0,0-1 0,1 1 0,0-1 1,0 0-1,0-1 0,1 1 0,0-1 0,-1 0 0,1-1 0,1 0 0,13 4 0,-2-2-79,0 0 0,1-2 0,-1-1-1,1 0 1,-1-1 0,1-1 0,30-5 0,-23 1-219,1-1 1,-1-2-1,0-1 1,42-18-1,-34 8-142,-7-2-161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4.3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12379,'0'0'968,"2"0"-856,-1 0-104,1 2 400,41 23-384,-27-7-16,6 8-8,1 4-8,2 6 8,3 2 16,0 2 32,-1 2 8,1-2 8,-3-5-152,-1-7 96,-2-4-8,-3-18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4.72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321 0 10202,'-124'444'3450,"4"-15"-1880,44-185-1515,85-261-151,1-11 46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5.41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199 1 9850,'-3'1'5079,"-17"41"-5000,2 2 1,-13 48 0,-20 99-58,27-89 5,4 1 0,5 1 0,5 0 1,4 1-1,8 112 0,4-151-28,3-1 0,2-1 0,32 101 0,-25-114 2,2-1 0,2-1 1,3-1-1,57 86 0,-48-89-103,73 74 0,-104-116 74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6.98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242 256 10762,'-34'-80'1475,"28"61"-1286,-2 0 0,0 1 0,0 1 0,-2-1 0,0 1 0,-25-30 0,34 45-170,-1 0 1,1 1-1,-1-1 0,1 1 0,-1-1 0,0 1 1,1 0-1,-1-1 0,0 1 0,0 0 0,0 0 0,0 1 1,0-1-1,0 0 0,0 1 0,0-1 0,0 1 1,-1-1-1,1 1 0,0 0 0,0 0 0,0 0 1,0 0-1,-5 2 0,5-1-9,-1 0 0,0 1-1,1-1 1,-1 1 0,1 0 0,0 0 0,-1 0-1,1 0 1,0 1 0,0-1 0,0 0 0,1 1-1,-1-1 1,1 1 0,-1 0 0,1 0 0,-2 5-1,-5 15-4,2 0-1,0 1 1,1-1-1,2 1 1,-1 41-1,11 122-19,46 212 39,-5-66 62,-47-322-59,0-3-54,0 1 0,0 0-1,-1-1 1,-1 12-1,1-19 24,0 0-1,0 0 1,0 0-1,0 0 1,0 0-1,0-1 1,-1 1-1,1 0 0,0 0 1,-1 0-1,1 0 1,0-1-1,-1 1 1,1 0-1,-1 0 1,0-1-1,1 1 1,-1 0-1,1-1 0,-1 1 1,0-1-1,1 1 1,-1-1-1,0 1 1,0-1-1,0 1 1,1-1-1,-1 0 0,0 1 1,0-1-1,0 0 1,0 0-1,0 0 1,1 1-1,-1-1 1,0 0-1,0 0 1,0 0-1,0-1 0,0 1 1,0 0-1,0 0 1,1 0-1,-1-1 1,0 1-1,0 0 1,0-1-1,0 1 0,1-1 1,-2 0-1,-19-10-60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7.34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1 248 9138,'0'0'784,"1"0"-608,36-13-88,-18 4 480,7-3-456,2-2-8,4-2 0,4 0 0,3-2-40,-1 0-32,4-1 8,-5 1-32</inkml:trace>
  <inkml:trace contextRef="#ctx0" brushRef="#br0" timeOffset="1">516 0 12523,'2'23'776,"1"-1"-752,-2 3 0,2-3 56,2 2-56,-2-2 0,0-3 0,0-4-176,-2-4-136,1-29 176,-4-7 24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7.7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9234,'3'11'688,"-1"6"-600,-1 4 176,4 0-24,1 0-168,1 1-24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8.0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0 161 9306,'6'13'669,"2"7"560,-1 0 1,7 27 1335,-17-67-1837,4-2-639,1 1 0,0 0 0,2 0 0,0 0 0,1 0-1,2 1 1,14-34 0,-20 51-97,1-1-1,0 0 1,0 1-1,0-1 1,0 1-1,1-1 1,0 1-1,3-3 1,-5 5 3,0 0 1,-1 1 0,1-1-1,0 1 1,0-1 0,0 1-1,0 0 1,0-1 0,-1 1-1,1 0 1,0 0-1,0-1 1,0 1 0,0 0-1,0 0 1,0 0 0,0 0-1,0 0 1,0 0 0,0 0-1,0 1 1,0-1 0,0 0-1,0 1 1,0-1-1,0 0 1,-1 1 0,1-1-1,0 1 1,0-1 0,0 1-1,-1 0 1,1-1 0,0 1-1,-1 0 1,1-1 0,0 1-1,-1 0 1,2 1-1,4 7-11,-1 0 0,1 1 0,-1 0 0,-1 0-1,0 0 1,3 11 0,-3-8-307,1-1 0,0 0 0,10 17 0,-14-27 291,0 0 1,0-1-1,0 1 1,0-1 0,1 1-1,-1-1 1,1 0-1,-1 1 1,1-1-1,-1 0 1,1 0-1,0 0 1,-1 0-1,1 0 1,0-1-1,4 2 1,11-3-293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8.45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69 604 12595,'0'0'1235,"-5"6"-671,-3 7-497,-1 0 1,1 0 0,1 1 0,1 0-1,0 1 1,0 0 0,2-1-1,-5 23 1,9-29-61,6-10-30,3-5 19,-1-1 0,1 0 0,-1 0 0,-1 0 0,0-1 0,0 0 0,0 0 0,-1-1 0,-1 0 0,7-15 0,-11 23-14,-1 1-71,4 5 65,10 23-15,-11-20 35,0 1 0,1-2 0,0 1-1,0 0 1,1-1 0,6 7-1,-10-11 9,1-1 0,0 1-1,0-1 1,-1 0-1,1 0 1,0 0 0,0 0-1,0 0 1,1 0 0,-1 0-1,0-1 1,0 1-1,0-1 1,0 0 0,1 1-1,-1-1 1,0 0-1,0 0 1,1 0 0,-1-1-1,0 1 1,0-1-1,0 1 1,1-1 0,-1 0-1,0 1 1,2-3 0,4-1 15,-2 0 1,1 0-1,0 0 1,-1-1 0,0 0-1,0-1 1,0 1-1,-1-1 1,0-1 0,7-10-1,0-1 42,-2 0 0,16-38 0,-15 24-17,-1 0-1,-2-1 0,0 0 0,3-54 1,-8 36 57,-2 1 0,-8-74 0,5 101 56,-1-1 0,-2 1 0,-8-29 1,12 50-145,1 1 1,0 0 0,-1-1 0,0 1 0,1 0 0,-1 0 0,0 0 0,0-1 0,1 1 0,-1 0 0,0 0 0,0 0 0,0 0 0,-2-1 0,3 2-6,-1 0 1,1 0 0,-1 0-1,1 0 1,-1-1 0,1 1-1,-1 0 1,1 0 0,-1 0-1,1 0 1,-1 0 0,1 0-1,-1 0 1,1 1 0,-1-1-1,1 0 1,-1 0 0,1 0-1,-1 0 1,1 1 0,-1-1-1,1 0 1,-1 0 0,0 1-1,-2 2 20,1 0-1,-1 0 0,1 0 0,-1 0 0,1 0 1,0 0-1,0 1 0,-2 6 0,-9 25-46,1 0-1,2 1 0,1 0 1,2 1-1,2 0 0,1 0 0,2 0 1,2 0-1,1 1 0,2-1 1,1 0-1,11 42 0,-11-64 17,0-1 0,1 1-1,1-1 1,0-1 0,1 1 0,15 22-1,-20-33 0,1 0 0,0 1 0,0-1 0,0-1 0,0 1 0,0 0 0,0-1 0,1 0 0,-1 1 0,1-1 0,0-1-1,5 3 1,-5-3-10,-1-1 0,0 1 0,0-1 0,1 0 0,-1 0 0,0 0 0,1 0 0,-1-1 0,0 1 0,0-1-1,1 0 1,-1 0 0,0 0 0,0 0 0,0-1 0,0 1 0,5-4 0,17-14-27,-1-3-7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8.8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12147,'18'16'184,"-2"2"0,0 0 0,0 0 0,22 39 0,-23-34-174,36 55-2,-3 3-1,-4 1 0,-4 2 0,52 157 0,-74-179 32,-3 0 0,13 123 0,-25-136-3,-2-1-1,-2 0 1,-2 1 0,-14 67-1,11-87 18,-14 40 0,16-59-196,0 0 0,0 0 0,-1 0-1,-1-1 1,0 0 0,-11 15 0,17-24 132,-1 1-1,1 0 1,-1-1-1,1 1 1,0-1-1,-1 1 1,1-1-1,-1 1 1,1-1-1,-1 0 1,0 1-1,1-1 1,-1 1-1,1-1 1,-1 0-1,0 0 1,1 1-1,-1-1 1,0 0-1,1 0 1,-1 0-1,0 0 1,1 0-1,-1 0 1,0 0-1,0 0 1,1 0 0,-1 0-1,0 0 1,1 0-1,-1 0 1,0-1-1,1 1 1,-1 0-1,1-1 1,-1 1-1,0 0 1,1-1-1,-1 1 1,0-1-1,-5-16-258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9.2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0 162 11466,'0'0'1193,"0"-1"-753,0-2 720,0 1-528,2 1-248,29-38-112,-9 27-136,2-2-64,2-3-40,4 1 0,0 0-8,-2 1-80,-5 2-400,1 2 400,-9 10-16,-5 1-72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9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12579,'24'-6'133,"1"1"0,0 1 1,0 2-1,0 0 0,1 2 1,-1 0-1,35 6 1,-56-6-140,-1 1 0,1 0 1,0 0-1,-1 0 0,1 0 1,-1 1-1,1-1 1,-1 1-1,1 0 0,-1 0 1,0 0-1,0 1 0,0-1 1,0 1-1,-1 0 1,5 4-1,-5-2 11,1-1 0,-2 1 0,1-1-1,0 1 1,-1-1 0,0 1 0,0 0 0,0 0 0,-1 0 0,1 0 0,-1 0 0,-1 7 0,-3 26 217,-1-1 0,-16 52 1,4-16 52,-9 70 133,22-113-303,1-1 0,3 54 0,7-37-77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49.68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1 187 12507,'0'0'928,"1"0"-776,30-13-48,-9 2 224,4-1-128,3-4-48,4-2-32,1-1-72,0-2-8,-3-1 0,-3 3-88,-4 4 56,-5 2-8,-7 5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0.41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253 65 11530,'1'-3'305,"2"-6"714,0 0 1,-1 0 0,1 0-1,0-16 1,-9 26-169,1 1-816,0-1 0,0 1 1,0 1-1,0-1 0,1 1 0,-1 0 1,1 0-1,0 0 0,-1 1 0,2-1 1,-1 1-1,0 0 0,-3 6 1,-11 13-28,-17 31 1,22-34-9,-8 11-18,2 2 1,1 0 0,2 1 0,1 0 0,2 2 0,-11 40 0,23-70-4,0 1 0,0-1 1,0 1-1,1 0 0,0-1 1,0 1-1,0 0 0,1-1 1,3 12-1,-3-16 15,-1-1-1,1 1 0,0 0 1,0 0-1,0 0 1,1 0-1,-1-1 0,0 1 1,1 0-1,-1-1 1,1 0-1,-1 1 0,1-1 1,0 0-1,0 0 1,-1 0-1,1 0 0,0 0 1,0 0-1,0 0 1,0 0-1,0-1 0,0 1 1,0-1-1,1 0 1,-1 0-1,0 0 0,0 0 1,0 0-1,0 0 1,0 0-1,0 0 0,4-2 1,5-1 4,0 0 0,-1 0 0,1-1-1,-1-1 1,0 0 0,-1 0 0,1-1 0,-1 0 0,0 0 0,0-1 0,-1-1 0,0 1 0,11-14-1,-8 8 48,-1-1-1,0 0 1,-1 0-1,-1-1 1,0 0-1,-1 0 1,0-1-1,4-19 1,-7 20 54,-1-1 0,0 0 1,-2 0-1,0 0 1,0 0-1,-2 0 1,-3-24-1,3 33-86,0 1 0,-1 0 0,0 0 0,0-1 0,-1 1 0,0 0 0,0 1 0,0-1 0,-6-7 0,6 10-64,1 0 0,-2 0 0,1 0 0,0 0 0,-1 1 0,1-1 0,-1 1 0,0 0 0,0 0 0,1 0 0,-1 0 0,-1 1 0,1 0 0,0 0 0,-6-1 0,6 1-31,0 1-1,0 0 1,0 0-1,0 1 1,0-1 0,0 1-1,0 0 1,0 0-1,0 0 1,1 0 0,-1 1-1,0 0 1,1 0-1,-1 0 1,1 0 0,0 0-1,-5 4 1,-12 15-368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1.16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19 168 12515,'0'0'1111,"-2"10"-581,-14 159 2752,18-172-2908,44-69 446,-37 55-804,0 1-1,1 0 1,1 1 0,1 0 0,0 0 0,14-12 0,-25 26-23,0 0 1,0 0 0,0 0-1,0 0 1,0 1-1,0-1 1,0 0 0,0 1-1,0-1 1,1 0-1,-1 1 1,0 0 0,0-1-1,1 1 1,-1 0 0,0-1-1,1 1 1,-1 0-1,0 0 1,1 0 0,-1 0-1,0 0 1,1 0-1,-1 1 1,0-1 0,0 0-1,1 1 1,-1-1 0,0 1-1,0-1 1,0 1-1,1 0 1,-1-1 0,0 1-1,0 0 1,0 0 0,0 0-1,0 0 1,0 0-1,-1 0 1,1 0 0,0 0-1,0 2 1,3 4-3,0 0 1,0 0-1,-1 1 1,-1-1-1,4 14 1,-6-20 81,8-6-2,6-10-65,-1-1 1,-1-1-1,0 0 1,9-20 0,-9 17 10,1 0 1,0 0 0,25-27 0,-37 46-45,3 6-64,2 5 74,-1 1-1,-1 0 0,0 0 0,0 1 1,3 20-1,-3-14 37,0-1 0,11 27 0,-11-36-15,0 1 1,1-1-1,0 0 1,0 0-1,0-1 1,1 1-1,0-1 1,1-1-1,0 1 1,0-1-1,10 7 1,-12-10 24,0 0 1,0-1-1,0 0 1,0 0-1,1 0 1,-1 0 0,0-1-1,1 0 1,-1 0-1,1-1 1,0 0 0,-1 1-1,1-2 1,-1 1-1,1-1 1,-1 0-1,1 0 1,-1 0 0,1-1-1,6-3 1,-2 1 2,-1-1-1,0-1 1,0 1 0,0-2 0,15-13-1,15-16 136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3.9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202 41 9850,'0'3'-1,"0"-1"1,0 1-1,0 0 0,0-1 0,1 1 0,0-1 1,-1 1-1,1 0 0,0-1 0,1 3 1,-1-3 33,0 1 0,0-1 0,0 0 1,-1 0-1,1 1 0,-1-1 0,1 1 1,-1-1-1,0 0 0,0 3 1,0-4 222,-12 8 1528,-19 7-1105,24-12-50,1-4 361,-3-3-657,-26-7 182,29 9-80,6 1-419,0 0 1,-1 0-1,1 0 1,0 0-1,-1 0 1,1 0-1,0 0 1,0 0-1,-1 0 1,1 0-1,0-1 1,0 1 0,-1 0-1,1 0 1,0 0-1,0 0 1,0 0-1,-1 0 1,1-1-1,0 1 1,0 0-1,0 0 1,-1 0-1,1-1 1,0 1-1,0 0 1,0 0-1,0 0 1,-1-1-1,1 1 1,0 0 0,0-1-1,-4-9 95,-14-24-35,14 22-260,11 8-7,2 0 114,31-12-27,-38 16 94,1 0 1,-1 0 0,0 0 0,0 0-1,0 0 1,0 1 0,1-1-1,-1 1 1,0-1 0,0 1-1,0 0 1,0 0 0,0-1 0,0 2-1,-1-1 1,1 0 0,0 0-1,0 0 1,-1 1 0,1-1 0,-1 1-1,1-1 1,-1 1 0,2 2-1,1 1-13,0-1 15,-1 0 0,0 0-1,0 0 1,-1 0 0,1 0 0,-1 1 0,0 0 0,0-1 0,0 1 0,0 0 0,-1 0 0,0 0 0,0 0 0,0 9 0,-1-11 20,0-1 0,0 1 1,-1-1-1,1 1 1,-1-1-1,1 1 1,-1-1-1,0 1 1,0-1-1,0 0 1,0 0-1,-1 1 0,1-1 1,0 0-1,-1 0 1,0 0-1,1-1 1,-1 1-1,0 0 1,0-1-1,0 1 1,0-1-1,0 1 0,0-1 1,0 0-1,-1 0 1,1 0-1,0 0 1,-1 0-1,1-1 1,-6 2-1,4-2 38,0 1-1,0-1 1,0 1 0,0-1 0,0 0-1,0-1 1,0 1 0,-1-1-1,1 0 1,0 0 0,0 0-1,1 0 1,-1-1 0,0 1 0,0-1-1,1 0 1,-1-1 0,1 1-1,-1 0 1,1-1 0,-6-5-1,7 5-61,0 0 0,0 1-1,0-1 1,1 0 0,-1 0-1,1 0 1,-1 0 0,1 0-1,0-1 1,1 1 0,-1 0 0,0 0-1,1-1 1,0 1 0,-1 0-1,1-1 1,1 1 0,-1-1-1,0 1 1,1 0 0,0 0-1,-1-1 1,2 1 0,-1 0-1,0 0 1,0 0 0,4-5-1,-1 2-50,0 0-1,1 1 0,0-1 0,1 1 1,-1 0-1,1 0 0,0 1 1,0-1-1,0 1 0,1 1 1,-1-1-1,1 1 0,10-3 0,-13 5 46,0 0 0,-1 0 0,1 0-1,0 1 1,-1-1 0,1 1 0,0 0-1,0 0 1,-1 0 0,1 1 0,0-1-1,5 3 1,-7-2 12,1 0 0,-1 0 0,1 0 0,-1 1 0,0-1-1,0 1 1,0-1 0,0 1 0,0 0 0,0 0 0,-1 0 0,1 0 0,-1 0 0,1 1 0,-1-1 0,0 0 0,1 1-1,-1-1 1,1 5 0,-1-1 21,0 0-1,0 0 0,0 1 1,-1-1-1,0 0 1,0 1-1,0-1 0,-1 0 1,0 0-1,-1 1 0,1-1 1,-1 0-1,0 0 1,0 0-1,-1-1 0,0 1 1,0 0-1,0-1 0,-1 0 1,0 0-1,0 0 0,0 0 1,0-1-1,-8 6 1,7-5 81,0 0 0,-1-1 0,1 1 0,-1-1 0,0-1 0,0 1 0,-1-1 0,1 0 0,-1-1 0,0 1 0,1-1 0,-1-1 0,0 1 0,0-1 0,0 0 0,0-1 0,0 0 0,0 0 0,0 0 0,0-1 0,-12-2 0,17 2-100,-1 0 0,1 0 0,-1 0 1,1 0-1,-1 0 0,1-1 0,0 1 1,0-1-1,0 1 0,0-1 0,0 0 1,0 0-1,0 0 0,1 0 0,-1 0 1,1 0-1,-1-1 0,1 1 0,0 0 1,0-1-1,-2-3 0,3 4-41,0 0-1,0-1 1,0 1-1,0 0 1,0 0-1,0-1 1,0 1-1,1 0 1,-1 0 0,1 0-1,-1-1 1,1 1-1,0 0 1,0 0-1,0 0 1,0 0-1,1 0 1,-1 1-1,0-1 1,1 0 0,-1 0-1,1 1 1,0-1-1,-1 1 1,4-2-1,10-7-377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4.4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21 1 14723,'10'198'915,"-9"-39"-877,-20 168 0,10-282-381,8-43-47,0-2 93,-1 0 88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4.7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13403,'0'0'3894,"1"10"-3842,0 11-101,0 0-1,2 0 0,1 0 1,0 0-1,2-1 1,9 24-1,-15-43 57,1 1-1,0-1 1,0 0 0,0 0-1,0 1 1,0-1-1,0 0 1,0 0-1,0 0 1,0 0-1,0 0 1,0 0 0,1 0-1,-1-1 1,0 1-1,1 0 1,-1-1-1,1 1 1,-1-1-1,0 1 1,1-1 0,-1 0-1,1 0 1,-1 1-1,1-1 1,0 0-1,-1 0 1,1-1-1,-1 1 1,1 0 0,-1 0-1,1-1 1,-1 1-1,0-1 1,1 1-1,1-2 1,6-2 11,0-1 1,-1 0-1,0-1 0,12-9 1,-9 6-8,39-35 30,-36 32-221,0-1 1,0 1-1,23-13 0,-26 20 71,-3 4-48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5.40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1 156 12491,'0'0'848,"3"6"-453,95 164 7,-36-66-351,-39-69 196,-22-34-9,5-9-34,0-1 0,-1 0-1,0 0 1,0 0 0,-1 0-1,0-1 1,0 0-1,-1 0 1,3-18 0,6-15 107,44-109 291,-47 133-325,0 0 1,2 1-1,0 0 1,2 0-1,22-25 1,-5 13 55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5.7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0 138 10898,'11'-6'744,"3"-4"-655,4 1-33,3-3 208,3-2-160,4-3-64,2 1 0,-1 0 0,2 1-8,-5 3-8,-4 3-24,-10 8 32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6.10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0 144 12027,'9'-3'856,"5"-3"-736,3-4-40,4-2 336,6-3-264,3-2-184,1-4-32,6 0 64,0 0-24,4 4 8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8:34:56.4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188 27 12003,'-7'6'281,"-1"-1"0,1 1 0,0 0 1,0 0-1,1 1 0,0 0 0,-6 8 1,-34 57 352,43-66-639,-11 18 13,1 0-1,2 1 1,-13 39 0,20-51-23,0 0 0,1 0 0,1 1 0,0-1 1,1 1-1,0 0 0,1-1 0,4 27 0,-3-36 10,-1 0-1,1 0 0,0 0 1,0-1-1,1 1 0,-1 0 1,1-1-1,0 1 1,0-1-1,0 0 0,0 1 1,1-1-1,-1 0 1,1 0-1,0-1 0,0 1 1,0-1-1,0 1 1,0-1-1,0 0 0,1 0 1,-1 0-1,1-1 1,0 1-1,-1-1 0,1 0 1,0 0-1,0 0 0,0 0 1,-1-1-1,7 1 1,0-2 12,0 1 0,0-1 0,0-1 0,0 0 0,0 0 0,-1-1 0,1 0 0,-1 0 0,0-1 0,0-1 0,13-7 0,-11 4 86,-1 1-1,0-2 0,0 1 0,-1-1 1,0-1-1,0 1 0,-1-2 0,0 1 1,-1-1-1,-1 0 0,9-17 0,-12 19-40,1 0 0,-1 0 0,-1-1 0,1 1 0,-2-1 0,1 0 0,-1 0 0,-1 1 0,0-1 0,0 0 0,-1 0-1,0 0 1,-1 1 0,0-1 0,-6-15 0,0 5-179,-2 0-1,-1 1 0,0 0 1,-1 1-1,-28-32 1,2 8-159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3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0 12051,'-2'4'728,"-1"2"-671,1 0 1,0 0-1,0 1 1,0-1-1,1 1 1,0-1-1,0 1 1,0 8 0,3 65 360,-2-60-417,30 431-50,5 213 66,-74 2 130,36-619-456,1-9-618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6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13619,'0'0'1320,"2"0"-1288,0 0 8,0 0 0,2 2-8,62 26-200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6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0 561 11274,'1'0'1163,"8"-11"-939,-1 0 0,0 0 0,9-19 0,3-2 29,-10 17-206,127-204 217,-109 169-227,-2-1 1,27-80 0,-50 139-103,-1 0 1,-1 0 0,1 1 0,-1 14-1,0 6 59,1-1-1,0 0 1,11 41-1,-10-55-6,2 0 0,-1 0 0,2 0 0,0-1 0,0 1 0,1-1 0,1-1 0,13 18 1,-9-17 13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6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 11963,'0'0'760,"2"0"-704,0 0-16,50-8 176,-26 2-144,8 0-48,0 0-8,6 0 16,-2 0 8,-4 0-160,-4 2-728</inkml:trace>
  <inkml:trace contextRef="#ctx0" brushRef="#br0" timeOffset="1">38 342 11602,'0'0'993,"2"0"-913,0 0 280,56-6-152,-30 2-80,0 0-40,8-4-48,4 0 8,4 0-192,-2-2-768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7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300 56 12723,'-20'7'237,"1"0"-1,0 1 1,1 1 0,0 1 0,1 1-1,0 0 1,0 1 0,1 1 0,1 1 0,-26 28-1,32-32-239,0 1-1,1 1 1,1-1-1,-1 1 0,2 0 1,0 1-1,0 0 0,1 0 1,1 0-1,0 0 1,0 1-1,2-1 0,0 1 1,0 0-1,1 0 1,2 26-1,0-34-3,0 0 0,0 0 0,0 0 0,1 0 0,0 0 0,0-1 0,1 1 0,-1 0 0,1-1 0,1 0 1,-1 0-1,1 0 0,-1 0 0,10 8 0,-7-8 2,0-1 0,0 1 0,1-1 0,0 0 0,0-1 1,0 0-1,0 0 0,1 0 0,-1-1 0,12 2 0,-2-2 14,0 0-1,0-1 0,0-1 0,0-1 0,0 0 0,-1-1 0,1-1 1,0-1-1,-1 0 0,19-8 0,-14 3 34,-1 0 0,0-2 0,0 0 1,-1-1-1,-1-1 0,0-1 0,28-28 0,-35 31 3,-1-1-1,-1 1 1,0-2-1,-1 1 0,0-1 1,-1 0-1,-1 0 1,0-1-1,0 0 1,-1 0-1,-1-1 0,4-25 1,-7 30-44,-1 1 0,0-1 0,-1 0 0,0 1 0,0-1 0,-1 1 0,0 0 0,-1-1 0,0 1 0,-1 0 0,1 1 0,-2-1 0,1 0 0,-1 1 0,0 0 0,-1 0 0,0 1 0,0 0 0,-1 0 0,0 0 0,0 1 0,0 0 0,-1 0-1,0 1 1,0 0 0,-12-6 0,-21-3-481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0.0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94 126 2849,'19'13'90,"-13"-10"34,-1 1 0,0-1 0,0 1 0,0 0 0,4 6 0,-7-8 13,-1 0-1,1 0 0,-1 0 0,0 0 1,0 0-1,0 0 0,0 1 0,0-1 1,-1 0-1,1 1 0,-1-1 0,0 0 1,1 1-1,-1-1 0,0 1 0,0-1 1,-1 5-1,0-3 98,0-1 0,0 1 1,0 0-1,-1-1 0,1 0 0,-1 1 0,0-1 1,0 0-1,0 0 0,0 0 0,-1 0 0,1 0 1,-1 0-1,0-1 0,1 1 0,-1-1 0,0 0 1,-1 0-1,1 0 0,0 0 0,-1 0 1,-3 0-1,5-1-170,0 0 1,-1 0-1,1-1 1,0 1-1,0-1 1,-1 0 0,1 1-1,0-1 1,0 0-1,-1-1 1,1 1-1,0 0 1,0 0-1,-1-1 1,1 0-1,0 1 1,0-1 0,0 0-1,0 0 1,0 0-1,0 0 1,0 0-1,0-1 1,0 1-1,1-1 1,-1 1 0,0-1-1,1 0 1,-1 1-1,1-1 1,0 0-1,0 0 1,-1 0-1,1 0 1,1 0-1,-3-4 1,1 1-56,1-1 0,-1 1-1,1-1 1,0 1 0,0-1 0,0 0 0,1 1-1,0-1 1,0 0 0,0 1 0,1-1 0,0 0 0,0 1-1,0-1 1,1 1 0,0-1 0,0 1 0,0 0-1,1 0 1,0 0 0,0 0 0,0 0 0,0 1 0,1-1-1,0 1 1,0 0 0,0 0 0,0 0 0,0 1-1,1-1 1,0 1 0,0 0 0,0 0 0,0 1 0,0 0-1,0 0 1,1 0 0,-1 0 0,1 1 0,10-2-1,-13 3-13,0 0 0,0 0-1,1 1 1,-1-1 0,0 1-1,0-1 1,0 1 0,0 0-1,0 0 1,0 0 0,-1 1-1,1-1 1,0 1 0,0-1-1,-1 1 1,1 0 0,-1 0-1,0 0 1,1 0 0,-1 0-1,0 1 1,0-1 0,-1 1-1,1-1 1,0 1 0,-1 0-1,0 0 1,1 0 0,-1 0-1,0 0 1,-1 0 0,1 0-1,0 0 1,-1 0 0,0 0-1,1 0 1,-1 0 0,-1 0-1,1 0 1,0 0 0,-1 0-1,1 1 1,-1-1 0,0 0-1,0-1 1,0 1 0,-1 0-1,1 0 1,-1 0 0,1-1-1,-1 1 1,-3 3 0,-1 0 70,0 1 0,-1-1 1,0 0-1,0-1 0,-1 0 1,1 0-1,-1 0 0,-10 3 0,15-6-15,0-1-1,1 0 0,-1 0 1,0 0-1,0 0 0,0-1 1,0 1-1,0-1 0,0 0 1,0 1-1,0-1 0,1-1 0,-1 1 1,0 0-1,0-1 0,0 1 1,0-1-1,0 0 0,0 0 1,1 0-1,-1 0 0,0-1 1,1 1-1,-1-1 0,1 0 0,0 1 1,-1-1-1,-2-4 0,3 3-33,0 0-1,-1 0 0,2-1 1,-1 0-1,0 1 0,1-1 0,-1 0 1,1 0-1,0 0 0,1 1 1,-1-1-1,0 0 0,1 0 1,0 0-1,0 0 0,0 0 0,1 0 1,0 0-1,-1 0 0,1 0 1,0 0-1,1 0 0,-1 0 0,3-4 1,1-1-30,-1 0 0,1 1 0,1 0 0,-1 0 0,2 0 0,-1 1 0,1 0 0,14-13-1,-14 16 13,0-1 0,0 1 0,0 0 0,0 0 0,0 0-1,1 1 1,0 1 0,-1-1 0,1 1 0,0 1 0,0-1-1,14 0 1,-18 2-9,1 1 0,-1-1 1,1 1-1,-1-1 0,0 1 0,0 1 0,1-1 0,-1 0 0,0 1 0,0 0 1,0 0-1,0 0 0,-1 1 0,1-1 0,0 1 0,-1 0 0,0 0 1,0 0-1,0 0 0,0 1 0,0-1 0,-1 1 0,1 0 0,2 6 0,-2-5-7,-1 1 0,0-1 0,0 0 0,0 1 0,-1 0 0,0-1 0,0 1 1,0 0-1,-1-1 0,1 1 0,-1 0 0,-1 0 0,1 0 0,-3 10 0,0-9 11,1 1 0,-1-1 0,-1 0 0,1 0 1,-1 0-1,-1 0 0,1-1 0,-1 1 0,-11 10 1,5-7 33,0 0 1,-1-1 0,0 0 0,0-1 0,-1-1 0,0 0 0,-1 0 0,1-1 0,-1-1 0,0 0 0,-17 2 0,28-6-3,-1 0 1,0-1 0,0 1-1,0-1 1,0 0-1,0 0 1,0 0 0,0-1-1,0 0 1,0 1-1,0-1 1,0-1 0,0 1-1,1 0 1,-1-1-1,-6-3 1,8 3-16,-1-1 0,1 1 0,0 0 0,0-1 0,0 1 0,0-1 0,1 0 0,-1 0 0,0 0 0,1 0 0,0 1 0,0-2 1,0 1-1,0 0 0,0 0 0,1 0 0,0 0 0,-1-1 0,1 1 0,0 0 0,1-4 0,0-2-19,1-1 1,0 1-1,0-1 0,1 1 1,0 0-1,1 0 0,0 0 1,0 0-1,1 1 1,0-1-1,0 1 0,1 0 1,1 1-1,6-8 0,-8 10 3,0 0-1,-1 1 1,1-1-1,1 1 1,-1 0-1,1 1 1,-1-1-1,1 1 0,0 0 1,0 1-1,1-1 1,-1 1-1,0 1 1,1-1-1,-1 1 1,1 0-1,0 0 1,-1 1-1,1 0 1,-1 0-1,11 2 1,-12-1-10,-1 1 0,1 0 0,-1-1 0,0 2 0,1-1 0,-1 0 0,0 1 0,0 0 0,-1 0 0,1 0 0,-1 1 0,1-1 0,-1 1 0,0-1 0,0 1 0,-1 0 0,1 0 0,-1 1 0,0-1 0,0 0 0,0 1 0,-1-1 0,1 1 0,-1 0 0,1 8 0,-1-7 8,-1 0 0,1 0 0,-1-1 0,0 1 0,-1 0 0,1 0 0,-1 0 0,0-1 0,-1 1 0,1-1 0,-1 1 0,0-1 0,-1 1 0,1-1 0,-1 0 1,0 0-1,0 0 0,0 0 0,-1-1 0,-8 8 0,8-8 22,-1-1-1,1 1 1,-1-2 0,0 1 0,1 0 0,-1-1 0,-1 0 0,1 0 0,0 0 0,0-1 0,-1 0-1,1 0 1,-1 0 0,1-1 0,-1 1 0,1-1 0,-1-1 0,1 1 0,-1-1 0,1 0-1,0 0 1,-1 0 0,1-1 0,0 0 0,0 0 0,0-1 0,0 1 0,0-1 0,0 0-1,1 0 1,-1 0 0,1-1 0,0 0 0,0 0 0,1 0 0,-1 0 0,1 0 0,-1-1 0,2 0-1,-1 1 1,0-1 0,1 0 0,0 0 0,0-1 0,0 1 0,1 0 0,-2-11 0,2 8-25,0-1 1,1 1-1,0 0 1,0-1-1,1 1 1,0 0-1,0 0 1,1 0 0,0 0-1,1 0 1,4-11-1,-5 15 5,0 0 0,0 0 0,1 1 0,-1-1-1,1 1 1,0 0 0,0 0 0,0 0 0,0 0 0,0 0-1,1 1 1,0 0 0,-1-1 0,1 1 0,0 0-1,0 1 1,0-1 0,0 1 0,0 0 0,0 0 0,0 0-1,1 0 1,7 0 0,-1 2-14,0 0 1,0 1-1,0 0 0,-1 0 1,1 1-1,-1 0 0,1 1 0,-1 0 1,0 1-1,0 0 0,-1 1 1,0 0-1,0 0 0,0 1 0,0 0 1,-1 0-1,-1 1 0,1 0 1,-1 1-1,0 0 0,-1 0 0,7 13 1,-11-19 10,-1 1 0,1 0 0,-1-1 1,0 1-1,0 0 0,0 0 0,-1 0 1,1 0-1,-1 0 0,0 0 0,0 0 1,0 0-1,-1 0 0,1 0 0,-1-1 1,0 1-1,-2 5 0,1-4 19,-1 0 0,1 0 0,-1 0 0,0-1-1,-1 1 1,1-1 0,-1 0 0,0 0 0,0 0 0,0-1-1,-7 6 1,4-5 11,0 1-1,0-1 0,-1-1 0,0 1 1,1-1-1,-1-1 0,0 1 1,0-1-1,0 0 0,-1-1 0,1 0 1,0-1-1,-1 1 0,1-2 1,0 1-1,-14-3 0,5-3-343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2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10394,'0'0'816,"0"2"-560,0 0-200,2 0-80,24 60-8,-12-36-8,2 4-8,2 4 24,2 2 16,0-2 8,0 2 0,-2-6 16,-2-2 0,-2-2 8,0-2-8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3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361 0 3617,'-4'40'664,"-8"6"-224,-4 12-160,0 4 448,-2 4-264,-8 14 144,-2 8 33,-2 6-193,0 4-64,-2-2 56,0-4 8,4-10-16,0-6-8,8-16-88,2-12-40,6-20-64,2-10-40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3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11690,'0'0'1145,"2"0"-1049,0 0-40,52 4-8,-30-4-32,4-2-8,4-2 8,2 0 16,-2-2 16,-2 0-8,-4 2-168,-4 0-680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4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11666,'0'0'1209,"2"0"-1073,0 0 392,0 0-176,64 4-136,-38-4-48,4 2-112,0 0-16,2-2 24,0 0-16,-6 2-8,-2-2 0,-8 0 904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4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 10970,'0'0'846,"0"0"-818,0 0 0,0 1 1,0-1-1,0 0 0,0 0 1,0 0-1,1 0 0,-1 0 0,0 0 1,0 0-1,0 0 0,0 0 1,1 0-1,-1 0 0,0 0 0,0 0 1,0 0-1,0 0 0,1 0 0,-1 0 1,0 0-1,0 0 0,0 0 1,0 0-1,0 0 0,1 0 0,-1 0 1,0 0-1,0 0 0,0 0 1,0 0-1,0 0 0,1-1 0,-1 1 1,0 0-1,0 0 0,0 0 1,0 0-1,0 0 0,0 0 0,0-1 1,1 1-1,-1 0 0,0 0 0,0 0 1,0 0-1,0 0 0,0-1 1,0 1-1,0 0 0,0 0 0,0 0 1,0 0-1,0-1 0,0 1 1,0 0-1,0 0 0,0 0 0,0 0 1,0-1-1,0 1 0,0 0 1,0 0-1,0 0 0,0 0 0,-1 0 1,1-1-1,4 4-26,-1 1-1,1-1 1,-1 1 0,0-1 0,0 1-1,-1 0 1,1 0 0,-1 1-1,0-1 1,3 6 0,16 55-33,-16-48 27,39 158 26,-27-100 104,41 113 1,-55-178-102,-1-4 9,1 0 0,-1 0 0,1 0-1,0 0 1,0 0 0,1-1 0,0 1-1,5 5 1,-9-11-22,0 0-1,1 1 1,-1-1 0,1 0-1,-1 1 1,1-1 0,-1 0-1,1 0 1,-1 1-1,1-1 1,-1 0 0,1 0-1,-1 0 1,1 0 0,-1 0-1,1 1 1,0-1 0,-1 0-1,1 0 1,-1 0 0,1-1-1,-1 1 1,1 0-1,-1 0 1,1 0 0,-1 0-1,1 0 1,0-1 0,-1 1-1,1 0 1,-1-1 0,0 1-1,1 0 1,-1-1 0,1 1-1,-1 0 1,1-1-1,-1 1 1,0-1 0,1 1-1,-1-1 1,0 1 0,0 0-1,1-1 1,-1 0 0,0 1-1,0-1 1,12-30 331,-11 28-307,39-182 777,-2 7-623,-29 144-328,2 1 0,1 0 0,20-36-1,-12 32-285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3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254 100 8314,'-4'-98'4887,"-1"104"-4613,-22 35-175,1 1 0,-23 50 0,4-8-20,-51 84 196,94-165-181,7-7-66,27-33-34,39-55-1,-17 19-33,-11 18 15,87-101-119,-128 154 131,0 0 0,0 0 0,0 0 0,0 1 0,1-1 0,-1 0 0,0 1 0,1 0 0,-1-1 0,1 1 0,-1 0 0,5-1 0,-5 2 2,-1 0 0,1 0 0,-1 1 0,0-1 0,1 0 0,-1 1 0,1-1 0,-1 0 0,0 1 0,0 0 0,1-1 0,-1 1 0,0 0 0,0 0 0,0-1 0,1 1 0,-1 0 0,0 0 0,0 0 0,-1 0 0,1 1 0,0-1 0,0 0 0,0 0 0,-1 0 0,1 2 0,5 6-48,17 31-111,57 74-1,-63-94-722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5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8714,'30'-10'584,"0"0"-528,2 2-8,-4-2-48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5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10994,'0'0'1625,"4"0"-257,56 2-856,-30-6-80,8-2-120,2 0-48,4-4-72,2 2-48,-2-2-48,-4 0-24,-8 2-48,-4 0-104,-10 2-376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8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45 272 11698,'0'0'673,"1"13"-332,20 374 849,-33-518-293,7 32-958,-34-194 1,35 277 81,2 1 1,0 0 0,0-1-1,2-20 1,0 35-23,2-5-53,13-1-29,-10 5 71,54-22-38,-51 22 38,0 0 0,0 0 0,0 0 0,0 1 0,0 0 0,0 1 0,0 0 0,16 2 0,4-1-19,137 8 8,44 0-441,-188-9-413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9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9250,'0'0'720,"2"0"-560,0 0-56,2 0 672,68 8-592,-38-8-144,2-2-8,6 0 48,0-2 24,0-2-16,-2 2 0,-4-2-24,-6 2-15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9.6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 9978,'0'0'838,"2"17"-914,9 54 205,2 77 0,-13-146 173,3-21 189,0-1 1,2 1 0,0 0-1,2 1 1,0-1 0,1 1-1,11-19 1,-15 30-560,1 0-1,0 0 1,1 0 0,-1 0 0,1 1-1,0 0 1,1 1 0,12-9 0,-14 11 67,0 0 0,0 1 1,0 0-1,0 0 0,0 0 1,0 1-1,1 0 0,-1 0 0,1 0 1,-1 0-1,1 1 0,-1 0 1,1 0-1,10 2 0,-12-1-17,-1 0 0,1 0 1,-1 0-1,1 0 0,-1 1 0,0-1 0,1 1 0,-1 0 0,0 0 0,0 0 0,0 1 0,-1-1 0,1 0 0,2 4 0,-1-1-12,0 0 0,-1 1 1,1-1-1,-1 1 0,-1-1 1,1 1-1,2 10 0,0 5-24,-1 1 1,-1 0-1,0 35 0,-3-53 56,1 42-168,-1-29-185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0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64 7162,'0'0'397,"8"12"889,0-6-1139,1-1 0,0 0 0,13 5 1,-8-4-19,-13-5-116,-1-1-1,1 0 0,-1 1 0,1-1 0,-1 1 0,1-1 0,-1 0 0,1 1 1,-1-1-1,1 0 0,-1 0 0,1 0 0,0 1 0,-1-1 0,1 0 0,-1 0 1,1 0-1,0 0 0,-1 0 0,1 0 0,0 0 0,-1 0 0,1 0 1,-1 0-1,1-1 0,0 1 0,-1 0 0,1 0 0,-1-1 0,2 1 0,10-9 176,1 1 1,-2-2-1,1 0 0,-1 0 0,-1-1 0,0 0 0,0-1 0,9-14 0,-18 24-37,-1 0 186,-11 5-225,2 2-103,0 1 1,0-1-1,1 1 0,0 1 1,0-1-1,1 2 0,0-1 1,0 1-1,1 0 0,-8 11 1,7-8 29,1 0 1,0 0-1,0 1 1,1-1-1,1 1 1,0 1-1,0-1 1,-2 18-1,5-26-31,1 0 0,0 0 0,0 0 0,0 0 0,0 0 0,0 0 0,1 0 1,0 0-1,0-1 0,0 1 0,0 0 0,1 0 0,-1-1 0,1 1 0,0 0 0,0-1 0,0 0 0,1 1 0,-1-1 0,1 0 0,-1 0 0,1-1 1,0 1-1,0-1 0,1 1 0,-1-1 0,0 0 0,1 0 0,-1 0 0,7 2 0,0-1-19,0 0 0,0-1-1,0 0 1,0-1 0,0 0 0,0-1-1,0 0 1,0 0 0,0-1 0,0 0-1,0-1 1,0 0 0,14-5 0,24-12-953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0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10514,'2'16'624,"2"6"-624,-2 2 0,4 6 72,2 6-104,0 6 0,2 2 16,0 4 16,0 2 0,-2 0 24,0-4 0,-4-4 16,0-4 8,-2-10 8,-2-4 0,-2-10-152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0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1 544 9898,'14'-2'832,"6"0"-624,10-6-88,4 0 737,4-4-689,10 0-128,2-2 0,4-4 1560</inkml:trace>
  <inkml:trace contextRef="#ctx0" brushRef="#br0" timeOffset="1">833 18 11002,'0'0'761,"2"0"-721,48 0 112,-26 0-96,4-2-24,4 0-16,2-2 8,0 0 0,0 2-40,-4-2-88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1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11170,'0'0'1009,"2"0"-777,58-2-96,-28 0 440,10-4-328,2 0-72,8-2-56,0-4-8,2-2-1240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3.4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1 382 9034,'0'0'2522,"-1"4"-1215,2-4-1279,-1 1 0,0-1 0,0 0 0,0 0 0,0 0 0,0 0 0,1 0 0,-1 0 0,0 0 0,0 0 0,0 0 0,1 0 0,-1 0 0,0 0-1,0 0 1,0 0 0,0 0 0,1 0 0,-1 0 0,0 0 0,0 0 0,0 0 0,1 0 0,-1 0 0,0 0 0,0 0 0,0 0 0,0 0 0,0 0 0,1-1 0,-1 1 0,0 0 0,0 0 0,0 0 0,0 0 0,0 0 0,1 0 0,-1-1 0,0 1 0,0 0 0,0 0 0,0 0 0,0 0 0,0-1 0,0 1 0,0 0 0,0 0 0,0-1 0,15-14 139,0-2 1,-2 0-1,23-36 1,30-66 18,-56 100-162,42-100 59,-44 99-85,-7 18-7,-1 0-390,0 11 248,2 35 120,6 100 57,-4-114-12,0 0 1,17 54-1,-15-65-111,1 0 0,1-1 0,1 1-1,12 18 1,-9-22-992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4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0 11602,'0'0'841,"0"2"-785,0 0-48,-6 60 216,6-24-224,2 6-24,0 12 16,0 2 0,0 4 16,2 2-8,-2-6-8,-2-4-88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3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13739,'0'0'1352,"0"2"-1320,0 0-8,0 0-32,2 0-104,0 0 352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4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 10674,'0'0'1193,"2"0"-1089,0 0 520,58-4-440,-32 2-32,6 0-64,2-2-24,0 0-32,0 0 0,-8 0-176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4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 11971,'0'0'1232,"2"0"-1088,0 0 672,52-6-536,-28 2-224,2 0-16,8-2-48,4-2-160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4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11314,'0'0'849,"0"2"-857,2 0 184,20 50-200,-16-24-24,2 8 24,-2 8 16,-2 8 16,-2 4 8,-2 8 16,0 2 8,-6 0 0,2-2 8,-2-6 0,0-6 2304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6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99 360 9426,'0'-6'1993,"1"4"-1494,3 5-2,0 5-513,1 1 0,-2-1 0,1 1 1,-1-1-1,0 1 0,-1 0 0,0 0 0,1 14 1,2 86-79,-4-75 131,-1-7 113,-1 0 0,-6 35 1,7-60 209,-2-11 20,-24-143-34,-6-33-24,-37-52 87,68 235-397,1 0 0,0 0 0,0 1 0,0-1 0,0 0 0,0 0-1,0 0 1,1 0 0,-1 1 0,0-1 0,1 0 0,0 0 0,-1 1-1,1-1 1,0 0 0,0 1 0,0-1 0,0 1 0,0-1 0,0 1-1,0 0 1,1-1 0,-1 1 0,0 0 0,1 0 0,-1 0-1,1 0 1,-1 0 0,1 0 0,0 0 0,-1 0 0,3 0 0,8-4-5,-1 1 1,1 1 0,21-4 0,-22 4 6,232-31 31,3 19-149,-166 11-131,-46 3-469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7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1 108 10970,'16'-2'680,"8"-2"-599,6-2-25,4-4 152,4-2-128,6 0-32,0-2 8,2 2 16,-2-2 0,-4 2-88,-6 2-617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7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 10666,'0'-2'2423,"0"11"-2224,3 97-363,0-70 242,-2 1 1,-6 55-1,5-90 666,1-18-647,0 0 0,2 0 1,0 0-1,0 0 0,2 1 0,0-1 0,13-28 1,-7 23-103,0 1 0,2 0 0,0 0 0,28-31 1,-32 42-6,1 0 0,-1 0 0,1 1 0,20-12 1,-27 18-5,0 0 1,1 0-1,-1 0 1,1 1-1,0-1 1,-1 1 0,1 0-1,0 0 1,0 0-1,0 0 1,-1 1 0,1 0-1,0 0 1,0 0-1,0 0 1,0 1-1,0-1 1,0 1 0,7 2-1,-8-1-1,0 1 0,0-1 0,0 0 0,0 1 0,0 0 1,-1 0-1,1 0 0,-1 0 0,0 0 0,0 0 0,0 1 0,0-1 0,0 1 0,-1-1 0,0 1 0,0 0 0,0 0 0,1 4 0,1 9-15,0 0-1,0 28 0,-3 80-112,0-102 430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8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9946,'7'4'259,"0"1"-1,1-2 1,-1 1-1,1-1 1,0-1 0,0 1-1,0-1 1,0 0-1,16 0 1,-17-2-234,-1 0-1,0-1 1,1 0 0,-1 0 0,0 0 0,1-1-1,-1 0 1,0 0 0,0-1 0,-1 0-1,1 0 1,0 0 0,6-6 0,2-1 12,0-2 0,18-18 0,-28 25-33,1 0 1,-1 0-1,0 0 1,-1 0 0,1-1-1,-1 1 1,0-1-1,-1 0 1,1 0 0,1-7-1,-4 11-25,-7 3-7,0 0 26,1 0-1,-1 1 1,0 0-1,1 0 1,-1 0 0,1 1-1,0 0 1,-1 0 0,2 1-1,-1-1 1,0 1-1,1 1 1,-1-1 0,1 1-1,1 0 1,-9 10-1,3-2 54,0 0-1,1 1 1,0 1 0,1-1-1,1 1 1,-8 22-1,13-29-27,0 0-1,0 0 1,0-1 0,1 1-1,0 0 1,1 0 0,0 0-1,0 0 1,1 0 0,0 0-1,0 0 1,1 0 0,0 0-1,4 10 1,-4-13-24,0-1 0,1 0 0,-1 1 1,1-1-1,0 0 0,0 0 0,0-1 1,1 1-1,0 0 0,-1-1 0,1 0 0,0 0 1,0 0-1,1-1 0,-1 1 0,1-1 1,-1 0-1,1 0 0,0-1 0,-1 0 0,1 1 1,0-1-1,0-1 0,6 1 0,30 0-156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8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0 11258,'-4'14'167,"0"1"0,1 0 0,1-1 0,1 1 0,0 0-1,2 29 1,-1-17-109,2 52 33,3 0 0,20 97 0,-24-171-74,0 0-1,0-1 1,1 0-1,-1 1 1,1-1-1,0 0 0,0 0 1,0 0-1,1 0 1,-1 0-1,1 0 1,0-1-1,5 6 1,-5-8-18,-1 1 1,0 0-1,1-1 1,-1 0-1,1 1 1,0-1 0,-1 0-1,1 0 1,0-1-1,0 1 1,0 0-1,0-1 1,-1 0-1,1 0 1,0 0 0,0 0-1,0 0 1,0 0-1,0-1 1,0 1-1,-1-1 1,5-2-1,11-4-181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9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76 10898,'14'-4'881,"6"0"-745,12-4-80,0-2 368,12-4-360,2-2-16,8-4-120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4.7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 12603,'0'0'1168,"2"0"-1104,0 0 480,50 0-504,-24 0-8,8 0 0,4 0-8,4-2-8,0 0-32,2 0-232,-4-2-104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9.5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30 12595,'0'0'816,"2"0"-808,0 0 72,46-6-56,-22 2-24,2 0 0,4-2-40,0 2-80,0-2-640</inkml:trace>
  <inkml:trace contextRef="#ctx0" brushRef="#br0" timeOffset="1">0 246 10002,'0'0'2881,"2"0"-2633,0 0-56,68-18-64,-40 10-56,10-6-200,4 0-224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1.1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12171,'0'0'736,"2"2"-640,40 32-120,-22-16-24,4 2-8,6 4 24,-2 2 16,2 0 16,-4-4 16,-2-2-32,-2-4-112,-2-6-808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0 6809,'-2'30'857,"-4"10"-529,-4 6-120,-2 4 376,-4 8-200,-4 8 24,-2 6-56,-2 0-96,-2 0-88,4-4 0,2-6-32,2-8-16,8-14-1160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9482,'0'0'872,"2"0"-600,0 0-104,66-8 464,-40 2-295,6 0-137,2-2-40,4 0-72,0 0-48,-4 0-80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2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12155,'18'-4'872,"6"0"-720,6 0-64,4 0 184,4-2-120,4-2-24,4 2-16,4-2-184,2 0-1240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3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 11090,'0'1'1277,"3"8"-1120,107 199-115,-3-10 549,-102-187-508,2 3 208,-1 0-1,-1 0 1,8 31 887,-9-50-894,15-24 103,28-63 1,-11 22-240,6-8-311,4 2 0,92-115-1,-116 164-64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4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 10786,'16'-4'816,"4"-2"-655,8 2-65,2-2 288,4 0-192,4 0-72,-2-2-40,2 2-40,-2 0-48,-8 2-520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4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0 114 12075,'12'-4'992,"6"2"-752,6-4-104,8-2 376,4-2-184,6 0-96,0-2-56,4 0-72,0 0-16,0 2-40,-4 0 8,-6 0-128,-4 2-176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9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13571,'0'0'1816,"0"2"-1680,0 0-40,22 38-160,-4-22 688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9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0 446 9434,'0'0'3952,"2"-2"-3594,75-83-68,-54 59-270,112-131 279,-113 129-244,-2-2-1,-1 0 1,27-57-1,-55 124-221,-5 67 1,13-70 181,3 1 1,8 56 0,-6-72-17,0-1-1,1 0 1,1 0 0,0 0 0,2-1 0,13 24-1,-9-22-111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5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10690,'0'0'570,"12"10"-292,14 11-258,-3-1 5,1-2 0,0 0 0,33 16 0,-50-30-21,1 0-1,0-1 0,0 0 1,0 0-1,0-1 0,0 0 1,1 0-1,-1-1 0,1 0 0,-1-1 1,1 0-1,-1 0 0,1 0 1,-1-1-1,1-1 0,12-3 1,-6-1 7,1-1 0,-1-1 1,25-16-1,-38 23 0,-2 1-5,-3 21-1,0-1 0,-1 1 0,-1-1 0,-1 0 1,-1-1-1,-9 20 0,3-7 14,-118 333 493,111-298 459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0.0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9474,'18'-8'968,"8"2"-712,4 0-104,2-2 544,8 0-487,2 2-25,8 2-32,-4 0-40,0 2-160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0.4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11450,'0'0'1441,"4"0"-81,62-6-968,-30 4-272,2-2-24,9 0-40,-3 0-72,4-2-536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0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1 116 12427,'0'0'669,"2"-2"-646,1 0 0,-1 0 1,1 0-1,-1 0 0,1 1 0,0-1 0,-1 1 0,1 0 0,6-2 0,2-1 9,45-17 73,0 3 1,1 2-1,84-12 0,-133 26-100,54-6 12,-56 8-19,0-1 0,0 1 1,0 1-1,0-1 0,0 1 1,0 0-1,0 1 1,6 2-1,-10-4 0,0 1 0,-1 0 1,1 0-1,-1 0 0,1 0 1,-1 0-1,0 0 0,1 0 0,-1 0 1,0 1-1,1-1 0,-1 0 1,0 1-1,0-1 0,0 1 0,-1-1 1,1 1-1,0 0 0,0-1 1,0 3-1,-1 0-3,1-1 0,-1 1 0,0 0 0,0-1 0,0 1 0,0 0 0,-1-1 0,1 1 1,-3 4-1,-1 7-8,-2-1 1,0-1 0,-13 23-1,-10 9 40,-53 63 0,45-63 86,-30 51-1,65-92-101,-1 0-1,1 0 1,0 0 0,0 0-1,1 0 1,-1 1-1,1-1 1,0 1 0,-1 7-1,2-10-6,0-1-1,0 1 0,0 0 0,1-1 1,-1 1-1,1 0 0,-1-1 1,1 1-1,-1-1 0,1 1 0,0-1 1,0 1-1,0-1 0,0 1 1,0-1-1,0 0 0,0 0 0,0 1 1,1-1-1,-1 0 0,0 0 0,1 0 1,-1 0-1,1-1 0,-1 1 1,1 0-1,-1-1 0,4 2 0,9 2 42,1 0-1,0 0 0,0-2 0,28 2 0,64-5 180,-62 0-135,269-5 880,-312 6-819,2 0-49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1.8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106 158 11082,'0'0'747,"0"0"-715,1 7 11,-1-1 0,1 1 0,1-1 0,2 12 0,5 17-63,1 47-20,-3 0 0,-3 0 0,-9 102 0,-5-119 209,9-63 603,-4-9-574,-1-4-143,0-1-1,1-1 1,0 1 0,1 0-1,-4-18 1,-10-78 2,7 41-126,-44-202 540,54 264-425,0-1 0,0 1 0,0-1 0,1 0 0,0 1 1,0-1-1,0 1 0,1-1 0,0 0 0,1-4 0,0 6-23,0 0 0,-1 0 1,1 0-1,1 1 0,-1-1 0,0 1 0,1 0 0,0 0 0,0 0 0,0 0 0,0 0 0,0 0 0,7-4 0,8-2-9,-1-1 0,1 2 0,0 0 0,1 2-1,0 0 1,0 1 0,23-4 0,9 2-6,80-1 0,27 10-204,-115 2-120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2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94 11723,'0'0'768,"2"0"-656,0 0-72,68-10 240,-30 2-152,14-4-64,6-2 0,10-2-24,0 0 16,0-2 56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2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0 117 10266,'0'0'2738,"4"6"-2486,2 9-287,-4-10 34,8 21-16,10 50 1,-16-54 83,0 44 906,0-79-211,6-18-583,37-97 15,-37 107-239,0 0 1,1 0-1,27-37 0,-35 55 39,-1 0 1,1 0-1,0 0 0,0 0 0,0 0 1,0 0-1,0 1 0,1 0 0,-1 0 0,1 0 1,-1 0-1,1 0 0,0 1 0,0-1 0,0 1 1,0 0-1,4 0 0,-4 1-4,0 0 0,0 0 0,0 1 0,-1-1 0,1 1 0,0 0 0,0 0 0,-1 0 0,1 1 0,-1-1 1,1 1-1,-1 0 0,0 0 0,1 0 0,-1 0 0,0 1 0,0-1 0,2 4 0,3 2-11,-1 0 0,-1 0 0,0 0 0,0 1 0,-1 0 0,0 0 0,0 0 0,-1 1 0,0 0 0,4 17 0,-3-4-45,-2 0 1,0 1-1,-2 38 0,-1-32-191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3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1 561 10762,'0'3'908,"16"9"-757,29 11-55,-41-21-76,0-1-1,0 0 0,0 0 0,1 0 1,-1-1-1,0 1 0,0-1 1,1 0-1,-1 0 0,0-1 1,1 0-1,-1 1 0,0-1 1,0 0-1,5-3 0,3-1 31,-1 0 1,0-1-1,14-10 0,-24 15-45,12-8 43,0 0 1,-1-2-1,18-18 1,-24 23-16,-1 0 1,0-1-1,0 0 1,0 0-1,-1 0 0,0-1 1,-1 0-1,4-10 1,-6 16 72,-6 3-97,0 0 0,1 0 0,-1 0-1,1 0 1,-1 1 0,1 0 0,0-1-1,-1 2 1,1-1 0,0 0 0,0 1-1,1 0 1,-1 0 0,1 0 0,-1 1 0,1-1-1,0 1 1,-5 7 0,-3 5 22,0 1 0,2 0 0,-9 20 0,14-28-16,1-1 0,0 1 0,0 0 0,1 0 0,0 0 0,1 0 0,0 0 0,0 0 0,1 0 0,2 17-1,-1-22-6,-1 1 0,1-1-1,0 0 1,0 0-1,1-1 1,0 1-1,-1 0 1,1 0-1,0-1 1,1 1-1,-1-1 1,0 1-1,1-1 1,0 0-1,0 0 1,0 0-1,0-1 1,0 1 0,1-1-1,-1 0 1,1 0-1,0 0 1,-1 0-1,1 0 1,8 1-1,-2-1 15,0 0 0,0-1 0,0 0 0,1-1-1,-1-1 1,0 1 0,0-1 0,0-1 0,0 0 0,0 0-1,0-1 1,16-8 0,5-3 42,-1-1 0,42-30 0,-43 25-41,0-2 0,-2-1 0,0-1 0,-2-1 0,0-2 0,-2 0 0,-1-1 0,18-32 1,-27 37-25,0 0 0,-2 0 0,0-1 0,-2 0 0,-1-1 0,0 0 0,-2 0 0,-1-1 0,-2 0 0,0 1 0,-1-47 0,-2 66 5,-1 0 0,0 0 0,0 1 0,0-1 0,-1 0 0,0 1 0,0-1 0,-4-8 0,5 13-1,0-1 0,0 1 0,1 0 0,-1 0 1,0 0-1,0 0 0,-1 0 0,1 0 0,0 0 0,0 0 1,0 0-1,-1 0 0,1 1 0,0-1 0,-1 0 0,1 1 1,-1-1-1,1 1 0,0 0 0,-1-1 0,1 1 0,-1 0 0,1 0 1,-1 0-1,1 0 0,-1 0 0,1 0 0,-1 0 0,1 1 1,-1-1-1,1 1 0,-1-1 0,1 1 0,0-1 0,-1 1 1,1 0-1,0-1 0,-2 3 0,-5 2 7,1 0-1,0 1 1,0 0-1,1 1 1,-1-1-1,1 1 1,1 0-1,0 1 1,0-1-1,0 1 1,-4 11-1,0 1 4,1 0 0,1 1 1,-8 35-1,9-24-7,2 0 0,2 0 0,1 0 0,1 0 0,2 0 0,0 0 0,3 0 0,1-1 0,1 1 0,1-1 0,2-1 0,25 54 0,-31-76 6,-3-4-16,1 0 0,0-1-1,0 1 1,0-1-1,0 1 1,0-1-1,1 1 1,-1-1-1,1 0 1,0 0-1,0-1 1,0 1-1,6 3 1,3-3 1065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3.9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 11610,'16'-6'873,"10"4"-689,12-4-104,4-2 560,4 0-448,8-2-184,4-2-96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4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 11811,'0'0'712,"2"0"-648,0 0-48,60-2 96,-38 0-88,6 2 0,2-2 16,2 2-8,-2 0-16,-2 0-128,-2 0-344</inkml:trace>
  <inkml:trace contextRef="#ctx0" brushRef="#br0" timeOffset="1">103 228 11210,'10'-2'1057,"12"0"-833,2 0-96,0-2 408,6 0-312,2 0-32,4-2-80,2 2-16,0-2-56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5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9618,'0'0'2946,"13"7"-2455,40 27-443,58 35-52,-92-59-20,0-2 1,0 0-1,1-1 0,25 5 1,-32-9-5,0-1 0,0 0 0,0-1 0,0-1 0,1 0 0,-1-1 0,24-5 0,3-6-22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01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29 5337,'0'0'674,"-1"-11"3887,-1-6-1986,-1 24-2555,1 0 1,0 0 0,0 0-1,1 0 1,0 0 0,0 0-1,1 0 1,0 9 0,-1 8 18,-36 759 478,20-304-396,-27 313 368,40-729-412,-2 30 177,10 149 1,4-182-1100,-10-56 501,0-2 115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5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12 8858,'0'0'1173,"5"-8"623,-5 8-1787,1-1 0,-1 1 1,0 0-1,0 0 1,0 0-1,0-1 0,0 1 1,0 0-1,0 0 1,1 0-1,-1 0 0,0-1 1,0 1-1,0 0 1,0 0-1,1 0 0,-1 0 1,0 0-1,0 0 1,0 0-1,1 0 0,-1-1 1,0 1-1,0 0 1,1 0-1,-1 0 1,0 0-1,0 0 0,0 0 1,1 0-1,-1 0 1,0 0-1,0 0 0,0 0 1,1 1-1,-1-1 1,0 0-1,0 0 0,0 0 1,1 0-1,-1 0 1,0 0-1,0 0 0,0 0 1,1 1-1,-1-1 1,0 0-1,0 0 1,0 0-1,0 0 0,0 1 1,1-1-1,-1 0 1,0 0-1,2 6 8,1 0 1,-1 0-1,0-1 0,-1 1 0,1 0 1,-1 1-1,0 8 0,0 53 30,-1-32-39,-21 354 111,3-139-6,17-230-263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6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428 0 6897,'-26'38'1049,"-4"8"-577,-2 12-176,-2 0 1032,-8 10-864,-2 4-32,0 2-168,0 0-32,4-4-120,4-6-24,8-12-24,6-10-72,16-14 8,8-10 8,14-14-8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6.5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26 10418,'14'-2'840,"14"2"-736,2-2-48,0 0 249,7-2-225,-1 2-16,4-2-24,-2 0-8,-6 2-264,-4 0 215,-14 0-15</inkml:trace>
  <inkml:trace contextRef="#ctx0" brushRef="#br0" timeOffset="1">0 262 10066,'0'0'3633,"2"0"-3097,42 4-296,-16-2-48,6-2-96,9 0-56,3 0-24,4-2-32,0-2-992,-2-2 936,-8 0-96,-4-2-72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8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82 10594,'0'0'2513,"2"9"-2012,52 192-584,-40-159 126,2-1 1,39 74 0,-27-76 312,-27-38-161,1 0 256,8-9 156,9-15-400,-1-1 0,-1-1 1,21-39-1,11-17-68,-24 43-193,2 0 0,1 3 0,2 0 0,1 2 0,2 1 0,56-42 0,-61 53-30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8.5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 10306,'28'-4'688,"8"0"-600,6 0-48,2 0 208,7-2-176,-3 0-32,2 0 0,-8 2-424,-2 2 360,-16 0-40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58.9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0 150 10162,'0'0'1056,"36"-18"-680,-2 10-167,4-4 1047,4-2-864,6 2-248,3-4-40,1 4-56,0-2-128,-4 0 80,-6 0-16,-8-2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5.7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1 842 9138,'0'0'1683,"4"-24"672,26 0-1928,15-11-388,-33 24 34,-9 10-42,11-4-6,108-48 94,-44 23-46,-1 1-17,-62 24-41,-1-1-1,21-10 1,-18 7-12,67-31 13,-25 15-2,-43 19-11,-2 0 3,56-20 3,-43 17-7,341-101 13,-162 42 62,92-24 101,101 10 297,-226 48-469,-17 10 7,190-4 0,-138 14-7,794-16 10,-741 46-8,-118-4-8,271 50 0,-356-50 0,61 12 6,184 62-1,-199-49 28,252 100 283,-321-122 131,-34-14-319,16 9 490,-14-8-580,15 12 466,-17-13-394,1 1 0,-1-1-1,0 1 1,1-1 0,0 0 0,-1 0 0,1 0 0,0 0-1,-1 0 1,1 0 0,0 0 0,0-1 0,0 1 0,3 0-1,-5-1-115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6.4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251 4 11963,'-8'0'2998,"-68"-4"-337,74 4-2656,1 0 0,0 0 0,-1 0-1,1 1 1,0-1 0,0 0-1,-1 1 1,1-1 0,0 1 0,0-1-1,0 1 1,0-1 0,-1 1-1,1 0 1,0 0 0,0-1 0,0 1-1,0 0 1,1 0 0,-1 0-1,0 0 1,0 0 0,1 0-1,-1 0 1,0 1 0,1-1 0,-1 0-1,1 0 1,-1 0 0,1 1-1,0-1 1,-1 0 0,1 0 0,0 1-1,0-1 1,0 0 0,0 1-1,0-1 1,0 0 0,1 0 0,-1 1-1,0-1 1,1 0 0,-1 0-1,1 1 1,0 0 0,24 45-5,-23-44 0,0 1 0,1-1 0,-1 0 0,1-1 1,0 1-1,0 0 0,0-1 0,0 1 0,0-1 0,1 0 1,-1 0-1,8 2 0,6 5 4,2 3 4,71 48 37,-81-53-36,0 1-1,0 1 1,-1-1-1,0 1 1,0 1-1,12 19 1,-19-26-7,0-1 0,0 1 0,0-1 1,0 0-1,-1 1 0,1 0 0,-1-1 1,1 1-1,-1-1 0,0 1 0,0 0 1,0-1-1,0 1 0,-1-1 0,1 1 1,-1 0-1,1-1 0,-1 1 0,0-1 1,0 0-1,0 1 0,0-1 0,-1 0 1,1 1-1,-1-1 0,1 0 0,-1 0 1,0 0-1,1 0 0,-5 2 0,-5 6 22,-1-1 0,0-1 0,0 0 0,-17 8 0,21-12-3,-166 82 369,57-30-260,103-50-995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7.3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13131,'0'0'2110,"0"0"-1898,9 223-120,0-3-160,-17 50-232,8-267 398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7.7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42 12019,'0'0'1000,"2"0"-912,0 0 240,0 0-144,62 16-64,-42-16-8,6 0-16,0-2-32,6 0-40,0-4 8,6-2-24,0-2 16,2-4-128,2-2-96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8.17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12483,'0'0'1205,"5"14"-357,5 18-703,-2 1 0,-1 0 0,4 47 0,0 115 324,-9-134-337,1 81 144,12 140-128,-12-265-306,-2-14-95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8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0 124 10594,'0'0'1118,"17"-1"-787,174-13 3,-32 3-124,637-45 134,-565 37-329,134-4 589,-340 25-331,-23-2-133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8.5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284 13 13179,'-1'-6'3992,"1"5"-3942,-1 1-1,1-1 1,-1 1 0,0-1 0,1 1-1,-1-1 1,0 1 0,1 0 0,-1-1 0,0 1-1,0 0 1,1 0 0,-1-1 0,0 1 0,0 0-1,0 0 1,0 0 0,1 0 0,-1 0 0,0 0-1,0 0 1,-1 0 0,-2 1-27,-1-2-14,1 1 0,0 0 0,-1 1 1,1-1-1,0 1 0,-1 0 0,1 0 0,0 0 0,0 1 1,0-1-1,0 1 0,0 0 0,0 0 0,0 0 1,1 1-1,-1 0 0,1-1 0,-4 5 0,-14 17-15,0 1 0,2 1 0,1 1-1,1 0 1,-14 32 0,21-39-19,2 1 0,0 1-1,1 0 1,1 0 0,1 0 0,1 1 0,-2 43 0,7-57 4,-1 0 0,1 0 0,0-1 0,0 1 0,1 0 0,1-1 1,-1 0-1,7 14 0,-7-19 12,0 1 1,0 0-1,0-1 0,1 1 0,0-1 1,-1 0-1,1 0 0,1 0 1,-1 0-1,0 0 0,0-1 1,1 1-1,0-1 0,-1 0 1,1 0-1,0-1 0,0 1 1,0-1-1,8 2 0,-5-2 9,1 0 0,-1 0-1,1-1 1,0 0 0,-1-1 0,1 0 0,-1 0-1,1 0 1,-1-1 0,0 0 0,12-5-1,-9 2 20,1-1 0,-1 0 0,0 0 0,0-1 0,-1 0 0,16-16 0,-10 6 25,0-1 0,-1 0 0,-1-1 0,0-1 0,-2 0 0,0 0 0,8-26 0,-10 22 11,-1 0 0,-2 0-1,6-39 1,-10 50-104,-1 1 0,-1 0-1,0-1 1,-1 1-1,0 0 1,-1 0-1,0 0 1,-1 0-1,-5-15 1,-3 6-423,-3 4-116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9.1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11594,'0'0'1221,"0"2"-400,6 105-265,-2-4-261,-2-30 457,20 130 0,-22-200-726,10 30 251,-10-32-269,1-1 0,-1 1 0,0-1 0,0 1 0,1 0 0,-1-1 0,1 1 1,-1-1-1,0 1 0,1-1 0,-1 1 0,1-1 0,-1 0 0,1 1 0,0-1 1,-1 0-1,1 1 0,-1-1 0,1 0 0,0 0 0,-1 1 0,1-1 0,-1 0 1,1 0-1,0 0 0,-1 0 0,1 0 0,0 0 0,-1 0 0,1 0 0,0 0 1,-1 0-1,1 0 0,0 0 0,-1-1 0,1 1 0,-1 0 0,1 0 0,0-1 1,-1 1-1,1 0 0,-1-1 0,1 1 0,-1-1 0,1 1 0,-1 0 0,1-2 1,10-9 63,0-1 0,-1 0 0,0-1 0,-1-1 0,-1 1 0,11-24 0,-1 3 2,-4 9-43,44-71 38,-56 93-46,4-3-98,-6 7 65,1-1 0,0 0 0,0 1 1,0-1-1,0 1 0,0-1 0,0 1 0,-1-1 0,1 1 1,0 0-1,0-1 0,-1 1 0,1 0 0,-1 0 0,1-1 1,0 1-1,0 2 0,32 49-45,-14-20 62,31 38 0,-44-63 29,1 1 0,0-1 0,0 0 0,0 0 0,1-1 0,0 0 0,0 0 0,1-1 0,18 8 0,-25-12 8,0 0 0,1 0 0,-1-1 0,1 1 1,0-1-1,-1 0 0,1 1 0,-1-1 0,1 0 0,0-1 1,-1 1-1,1 0 0,-1-1 0,1 0 0,-1 1 0,1-1 1,2-1-1,-1-1 52,0 1 0,-1 0 0,1-1 0,-1 0 0,0 0 0,0 0 0,0 0 0,0 0 1,4-6-1,0-4 196,0-1 0,0 1 0,-1-1 0,8-29 0,-4-5-510,-1 0-1,-2-1 0,-3 0 1,-2-66-1,-2 93-816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9.5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1 110 12275,'3'-5'230,"0"1"1,0-1 0,1 1-1,0 0 1,0 0 0,0 0-1,0 0 1,0 1 0,1-1-1,0 1 1,6-3 0,5-2 35,0 1 1,22-7-1,-13 6-157,1 2 1,-1 0-1,1 2 0,40-2 1,-54 6-97,1 0 0,-1 0 0,1 2 1,-1-1-1,0 2 0,1-1 0,-1 2 1,0-1-1,-1 2 0,1 0 0,16 9 1,-25-12-18,0 0 0,0 0 0,0 0 0,-1 1 0,1 0 1,0-1-1,-1 1 0,0 0 0,1 0 0,-1 0 0,0 0 1,-1 1-1,1-1 0,-1 1 0,1-1 0,-1 1 0,1 4 1,-1-2 5,-1 0 1,0 0 0,0 0 0,0 0-1,-1 0 1,1 0 0,-1-1 0,-1 1-1,-3 10 1,-4 5 62,0 0 0,-2-1 0,-1 0 0,-20 26 1,-10 8-14,-75 76 0,115-128-641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0.0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11883,'2'24'1112,"-2"2"-680,0 0-144,2 0 352,-2 0-40,2-2-96,0-2-104,0-4-232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42.4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464 209 6009,'0'0'1877,"-24"-22"3631,21 18-5067,-5-3 334,7 7-766,1 0 0,-1 0 0,0 0 0,0 0 0,0 0 0,1 0 0,-1 1 0,0-1 0,0 0-1,1 1 1,-1-1 0,0 0 0,1 1 0,-1-1 0,0 1 0,1-1 0,-1 1 0,0-1 0,1 1-1,-1 0 1,1-1 0,-1 2 0,-7 6-19,1 1-1,0 0 1,0 0-1,1 1 1,0 0-1,-5 12 1,-214 444 978,221-458-1024,3-6 169,0 0 1,0 0-1,1 0 0,-1-1 0,0 1 1,0 0-1,-1-1 0,1 1 0,0-1 1,0 1-1,-1-1 0,1 1 0,-1-1 0,1 0 1,-1 0-1,0 0 0,1 0 0,-1 0 1,0 0-1,0 0 0,-2 0 0,4-1 121,6-20-176,-2 5-54,1-4 5,2 1 0,14-30 0,49-78 18,6 4 0,156-191 0,-218 295-20,2 0 31,16-27 0,-31 43 135,-1 2-168,0 0 0,0 0 0,0 0 0,0 0 0,0 0 0,0-1-1,0 1 1,0 0 0,0 0 0,0 0 0,0 0 0,0 0 0,0 0-1,0 0 1,1 0 0,-1 0 0,0 0 0,0-1 0,0 1 0,0 0 0,0 0-1,0 0 1,0 0 0,0 0 0,0 0 0,0 0 0,0 0 0,1 0-1,-1 0 1,0 0 0,0 0 0,0 0 0,0 0 0,0 0 0,0 0-1,0 0 1,0 0 0,1 0 0,-1 0 0,0 0 0,0 0 0,0 0 0,0 0-1,0 0 1,0 0 0,0 0 0,0 0 0,0 0 0,0 0 0,1 0-1,-1 1 1,0-1 0,0 0 0,0 0 0,0 0 0,0 0 0,0 0 0,0 0-1,0 0 1,0 0 0,0 0 0,0 0 0,0 1 0,15 19-173,-4 3 134,0-1 0,-2 2 0,11 35 0,11 109 106,10 177-1,-41-345-19,0 1-1,0-1 1,0 0 0,0 1-1,0-1 1,0 0-1,0 1 1,0-1 0,0 0-1,0 0 1,0 1 0,0-1-1,0 0 1,0 1-1,0-1 1,0 0 0,0 1-1,0-1 1,0 0-1,-1 0 1,1 1 0,0-1-1,0 0 1,0 0 0,-1 1-1,1-1 1,0 0-1,0 0 1,-1 1 0,-16-1 1789,6-1-2357,-37-1 537,28 3-3,-270 91 151,239-72-95,0 3 1,2 2-1,-75 51 0,71-39 28,52-36-78,0 0-291,-5 3 839,6-4-654,0 0 0,0 0-1,0 1 1,0-1-1,0 0 1,0 0-1,0 1 1,0-1-1,1 0 1,-1 0-1,0 0 1,0 1-1,0-1 1,0 0-1,0 0 1,1 0-1,-1 0 1,0 1-1,0-1 1,0 0-1,1 0 1,-1 0-1,0 0 1,0 0 0,0 0-1,1 1 1,-1-1-1,0 0 1,0 0-1,1 0 1,-1 0-1,0 0 1,0 0-1,0 0 1,1 0-1,-1 0 1,0 0-1,0 0 1,1 0-1,-1 0 1,0-1-1,0 1 1,1 0-1,35 2-418,3-9-99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44.4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239 204 8650,'7'-14'932,"0"0"-1,0 1 1,2 0 0,16-21-1,-8 12 2027,-22 26-2660,-37 34-71,1 2 1,-45 58 0,64-72-59,20-24-113,7-7-284,137-148-134,-21 21 472,-119 130-140,-6 10-240,-22 35 173,-2-2 1,-56 62 0,22-28 233,-74 96 727,134-168-751,10-7-144,22-16-29,-2-2 0,43-41 0,-22 18 22,68-62 90,34-28 20,-149 133-99,-8 9-88,-237 258 64,108-123 482,108-113-295,-1 0 155,-27 38 0,53-64-240,7-4-58,0 0 1,0 0 0,0 0 0,0-1 0,0 1-1,0-1 1,-1-1 0,1 1 0,-1-1 0,1 1-1,-1-1 1,0-1 0,5-3 0,11-8-22,131-96 67,139-131 1,-287 239 16,-17 17-24,-244 248 1005,256-260-1034,7-3-122,17-8 70,0 0 1,0-2-1,-2 0 0,1-1 1,20-17-1,1 1 10,30-14 115,-72 42-75,0 0-1,0 0 1,0 0-1,0 0 1,0 0-1,0 0 1,0 0-1,0 1 1,0-1-1,0 0 1,0 0-1,0 0 1,0 0-1,0 0 0,0 0 1,0 0-1,0 0 1,0 0-1,0 1 1,0-1-1,0 0 1,0 0-1,0 0 1,0 0-1,0 0 1,0 0-1,0 0 1,0 0-1,0 0 0,0 0 1,0 1-1,0-1 1,0 0-1,1 0 1,-1 0-1,0 0 1,0 0-1,0 0 1,0 0-1,0 0 1,0 0-1,0 0 1,0 0-1,0 0 1,0 0-1,1 0 0,-1 0 1,0 0-1,0 0 1,0 0-1,0 0 1,0 0-1,0 0 1,-1 6 1,-1 1 0,0-1 0,0 0 0,0 0 1,-1 0-1,0-1 0,0 1 0,-5 5 0,-39 49 108,21-28 14,-34 46 278,60-78-404,0 0 0,0 0 0,0 0 0,0 1 0,0-1 0,0 0 0,0 0 0,0 0 0,0 0 0,1 0 0,-1 1 0,0-1 0,0 0 0,0 0 0,0 0 0,0 0 0,1 0 0,-1 0 0,0 0 0,0 0 0,0 0 0,0 1 0,0-1 0,1 0 0,-1 0 0,0 0 0,0 0 0,0 0 0,1 0 0,-1 0 0,0 0 0,0 0 0,0 0 0,0 0 0,1 0 0,-1 0 0,0 0 0,0-1 0,0 1 0,0 0 0,1 0 0,-1 0 0,0 0 0,0 0 0,0 0 0,0 0 0,0 0 0,1-1 0,10-2-38,9-7-29,-2-1 0,1-1-1,31-27 1,-11 8 62,-33 26 13,-5 4-5,-1 0 1,1 1-1,-1-1 0,1 1 0,-1-1 0,1 1 0,0-1 0,-1 1 1,1-1-1,0 1 0,0 0 0,-1-1 0,1 1 0,0 0 0,0 0 1,-1-1-1,3 1 0,-3 0-17,-5 7-30,-7 6-39,-1-1 0,-1 0 0,0-1 0,-28 17 0,40-27-244,-5 0-948,-1-17 617,3 4 607,2 6 35,1 1 1,0-1-1,0 0 1,1 1-1,0-1 0,0 0 1,0 0-1,0 0 1,1 0-1,1-8 1,25-158-102,-16 122 711,-3 0 1,3-67 0,-10 115-169,0-1 635,-15 6-787,8 0-263,2-2-7,0 1-1,0 0 1,1 0 0,-1 0-1,1 1 1,-1 0 0,1 0-1,0 0 1,0 0 0,-6 7 0,-23 30 20,22-26 47,0 1 0,-2-2 0,-23 21 0,35-33-34,3-14-363,6-11 260,1 1-1,1 0 1,1 0 0,27-40 0,-30 52 70,-6 9-18,-8 11-120,-71 102 370,76-109-228,5-4-3699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47.1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670 133 10762,'0'0'1543,"-5"-19"5446,2 8-5619,2 10-1358,-1-1-1,1 1 0,0 0 1,0-1-1,0 0 0,-1 1 1,2-1-1,-1 0 0,0 1 1,0-1-1,1 0 1,-1 0-1,0 1 0,1-1 1,0 0-1,0 0 0,-1 0 1,1 0-1,0 0 0,0 0 1,1-2-1,-1 2-49,7 7-82,8 9 96,-1 0-1,-1 2 1,0-1-1,-1 2 0,-1 0 1,17 33-1,46 122 5,-5 31 42,-35-96 2692,-38-107-2700,-9 0 21,0 0-1,0 1 1,0 0-1,0 1 1,-22 6-1,-85 20 148,15-4 273,-182 66 0,235-65-411,-78 50 0,80-44-26,48-30 12,2-1-23,0 2-4,0-2 57,248-417-470,-138 243 366,-33 55 64,47-83 31,-112 180-34,-11 20-9,1-28 15,0 26 9,4-5-183,-5 9 138,0 0-1,0 0 0,0 0 0,0 1 1,0-1-1,0 0 0,0 0 1,0 1-1,0-1 0,0 0 0,0 1 1,0-1-1,0 1 0,-1 0 0,1-1 1,0 1-1,0 0 0,0-1 1,-1 1-1,2 1 0,46 49-18,48 64 0,-1 32 49,-76-115-18,-10-16 2,-4-7 10,0 0 1,1 0-1,13 14 1,-18-21-20,0 0 0,0-1 1,0 1-1,0 0 0,0-1 1,0 1-1,-1 0 0,1 0 1,-1 0-1,1 0 0,-1 0 1,0 0-1,1 0 0,-1-1 1,0 1-1,0 0 0,0 0 1,-1 0-1,1 0 0,0 0 1,-1 0-1,1 0 0,-1 0 1,0 0-1,0-1 0,0 1 1,-1 2-1,-8 10-7,-25 28 6,33-39 8,0 0 0,-1-1 0,1 1-1,0 0 1,-1-1 0,1 1 0,-1-1 0,0 0 0,0 0-1,-6 3 1,-1 1-1,-86 55 30,-3-3 0,-207 86-1,-26-15 504,275-104-502,54-24-42,-9 1-1005,12 0-412,10 2-898,5 1 1995,1-1 0,-1-1 0,1-1 0,-1 0 0,1-1 0,18-1 0,21-7-673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2.34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1358 8474,'0'0'905,"12"-12"1640,-5 7-2514,-1 0 0,0 0 1,0-1-1,7-7 0,-6 5 27,0 0 0,1 1 0,13-11 0,68-50 888,181-105 0,-143 107-583,186-104 361,-259 141-668,90-34-1,63-10 51,-148 54-99,105-37-2,346-100 21,-184 74-24,200-40 21,-146 50-29,-171 30 12,139-3-4,4 23 19,-254 17-12,387-3-6,-417 8 1,467 26-6,-506-24-1,384 50 8,-4 28-18,-331-61 56,-2 3 1,0 3 0,136 67-1,-55-25 987,-156-66-906,1-1-142,-1 1 1,1-1-1,-1 1 1,1-1-1,-1 1 0,0 0 1,1-1-1,-1 1 1,0 0-1,0 0 0,1 0 1,-1 0-1,0 0 1,0 0-1,1 2 1,-2-1-536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3.239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190 4 12115,'0'-4'9848,"10"23"-9917,0-1 66,1-1 0,0 0-1,1-1 1,19 19 0,221 173 18,-157-134-15,-86-68 3,-1 1 1,0 1 0,0 0 0,-1 0 0,8 11-1,-14-17 7,1 6 11,-2-8-20,0 1 1,0-1-1,0 1 0,0 0 0,0-1 1,1 1-1,-1-1 0,0 1 0,0-1 1,0 1-1,-1-1 0,1 1 0,0-1 1,0 1-1,0 0 0,0-1 0,0 1 1,-1-1-1,1 1 0,-2 1 11,0 0-1,0 0 0,0 0 1,0 0-1,0-1 0,0 1 1,-5 2-1,-10 6 2,6-2 0,0-2-1,0 0 1,0 0-1,-1-1 1,-16 5-1,-43 12 70,-173 63 144,204-68-163,2 1-1,0 2 0,1 1 1,-35 28-1,61-41-60,9-7-48,-2 1-1882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4.11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34 11 12675,'0'-8'3013,"0"8"-2988,0 0-1,0 1 1,0-1 0,0 0-1,0 0 1,0 0 0,0 0 0,0 0-1,0 0 1,1 0 0,-1 0 0,0 0-1,0 0 1,0 0 0,0 0-1,0 0 1,0 0 0,0 0 0,0 0-1,1 0 1,-1 0 0,0 0 0,0 0-1,0 0 1,0 0 0,0 0-1,0 0 1,0-1 0,0 1 0,0 0-1,1 0 1,-1 0 0,0 0 0,0 0-1,0 0 1,0 0 0,0 0-1,0 0 1,0 0 0,0 0 0,0-1-1,0 1 1,0 0 0,0 0 0,0 0-1,0 0 1,0 0 0,0 0-1,0 0 1,0 0 0,0-1 0,0 1-1,0 0 1,0 0 0,0 0 0,0 0-1,0 0 1,0 0 0,0 0-1,0 0 1,0-1 0,0 1 0,0 0-1,2 3-25,0 0 0,0 0 0,0 0 0,-1 0 0,1 0-1,-1 1 1,0-1 0,0 1 0,0-1 0,0 0 0,0 8-1,0 45-66,-2-32 44,-1 65-249,-4-1 0,-33 165 0,32-218 708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19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2020 0 11690,'0'0'946,"2"6"-818,4 10-144,32 96-4,-29-81 1,-2 0 0,-2 0 0,0 1 0,-2 0 0,-2 42-1,-19 161-32,12-179 54,-35 367-2,-36 312-8,-112 352 10,20-156 52,-93 581 10,117-649 14,2-11-4,34-206-99,2-9 2,-12 52 424,-22 118 111,-41-10-480,124-574-2,-28 100-36,-24-8 557,64-201-230,-38 139 0,80-240-2491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4.521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0 132 11835,'0'0'920,"2"0"-872,0 0 344,0 0-256,64 12-128,-40-12 0,2-4 8,2-2 8,6-6 16,2-2-8,4-8 8,0-2-16,2-4-208,0-6 920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4.88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20 0 11763,'0'0'832,"0"2"-728,0 0-48,0 56 312,0-24-144,-4 10-112,2 8-16,0 12 0,-2 6 0,0 4 16,2-2 0,0-2-16,2-4-40,0-8-24,2-4 0,4-14-8,-2-6-64,4-16 184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5.288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272 2 13459,'0'-1'3504,"-18"2"-2741,12 0-696,1 0-32,-1-1 1,1 2-1,0-1 1,0 0 0,0 1-1,0 0 1,0 0-1,0 0 1,0 1-1,1 0 1,-1 0-1,1 0 1,-7 6 0,-9 12-36,0 2 1,2 0 0,0 0 0,2 2-1,-21 41 1,30-51-21,0 0 0,1 1 0,0 0-1,1 0 1,1 1 0,1-1 0,0 1 0,2 0 0,0 0 0,0 0-1,3 20 1,-1-29 18,0 0-1,1 0 1,0 0-1,1-1 1,0 1-1,0-1 0,0 1 1,1-1-1,0 0 1,1 0-1,-1-1 1,1 1-1,1-1 1,-1 0-1,1-1 1,0 1-1,0-1 1,1 0-1,-1-1 1,1 1-1,0-1 0,0 0 1,1-1-1,-1 0 1,1 0-1,0-1 1,-1 0-1,1 0 1,0-1-1,0 0 1,0 0-1,1-1 1,-1 0-1,0 0 1,0-1-1,0 0 0,0-1 1,0 1-1,8-4 1,-6 1 16,0 0 1,-1 0-1,1-1 1,-1 0-1,0 0 1,0-1-1,0-1 1,-1 0-1,14-14 1,-12 9 10,0 0 1,-1 0 0,0-1-1,-1 0 1,-1-1 0,9-20-1,-9 15 4,-1 0 0,-1 0-1,0 0 1,-1-1 0,-2 0 0,0 0 0,0 1-1,-2-1 1,-1 0 0,0 0 0,-5-21-1,3 29-34,0 0 0,-1 0 0,-1 0 0,0 0 0,-8-14-1,11 22-76,-1 0-1,0-1 0,0 1 0,0 0 0,0 1 1,0-1-1,-1 1 0,0-1 0,0 1 0,0 0 1,0 0-1,0 1 0,0-1 0,-1 1 0,1 0 0,-9-2 1,-5 1-641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5.8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63 100 12699,'0'0'1809,"-1"14"-748,-25 125-932,-2 17-165,24-126 64,1-1-1,2 1 1,3 36 0,-2-62-19,1-1 1,-1 0 0,1 1-1,-1-1 1,1 0 0,0 0-1,0 0 1,1 0 0,-1 0-1,0 0 1,1 0 0,0 0-1,0 0 1,0-1-1,0 1 1,3 2 0,-3-4-1,-1 0 1,1 0-1,0 0 1,-1-1-1,1 1 1,0-1-1,0 1 1,-1-1-1,1 0 1,0 0-1,0 0 1,0 0-1,0 0 1,-1 0-1,1 0 1,0 0-1,0-1 1,0 1 0,-1-1-1,1 1 1,0-1-1,0 0 1,-1 0-1,1 0 1,-1 0-1,1 0 1,-1 0-1,1 0 1,2-3-1,16-15 94,-1-1 0,0 0 0,-2-2 0,30-46 0,-28 39-39,83-132 203,-100 157-204,-1 3-72,2 7-21,-2-6 30,5 16-19,-1 1 1,0-1-1,-1 1 0,3 22 1,-3-14 38,13 43-1,-14-58-3,5 12 36,20 41 0,-26-58-42,1 0 1,0 0 0,0 0 0,1 0 0,0-1 0,-1 0-1,1 0 1,1 0 0,-1 0 0,0-1 0,1 1-1,0-1 1,8 4 0,-11-6 17,1-1 0,-1 1 0,0-1 1,1 0-1,-1 1 0,0-1 0,1 0 0,-1 0 0,0-1 0,1 1 0,-1 0 1,0-1-1,1 1 0,-1-1 0,0 0 0,0 0 0,1 0 0,-1 0 1,0 0-1,0 0 0,0-1 0,0 1 0,0-1 0,-1 1 0,1-1 0,2-2 1,3-5 159,1 0 0,-1-1 0,10-19 0,-1-1 174,-2 0-1,0-2 0,12-47 0,14-104 732,-33 132-830,-3 24-156,0 0 0,2 0 0,13-37 0,-19 62-750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7.40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100 730 7066,'0'0'12314,"0"-6"-10104,-3-8-1770,-3-10-121,-48-206 1270,44 174-1529,2 0 0,-1-76-1,-1-48 171,10 178-213,0-20 119,0 14-2746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8.72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596 13 8346,'0'0'1420,"2"-9"1791,-5 6-2676,-5 8 200,-53 61-766,-71 101 0,98-123 49,-231 322 301,195-282-77,50-62-143,15-12-427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9.81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282 5 9674,'0'0'1334,"0"0"-1291,0 0 1,0 0-1,0 0 1,0 0 0,0 0-1,0 0 1,-1 0-1,1 0 1,0 0 0,0 0-1,0 0 1,0 0-1,0 0 1,-1 0 0,1 0-1,0 0 1,0 0-1,0 0 1,0 0-1,0 0 1,0 0 0,-1 0-1,1 0 1,0 0-1,0 0 1,0 0 0,0 0-1,0-1 1,0 1-1,0 0 1,0 0-1,0 0 1,-1 0 0,1 0-1,0 0 1,0 0-1,0-1 1,0 1 0,0 0-1,0 0 1,0 0-1,0 0 1,0 0 0,0-1-1,0 1 1,0 0-1,0 0 1,0 0-1,0 0 1,0 0 0,0 0-1,0-1 1,0 1-1,0 0 1,0 0 0,0 0-1,0 0 1,1 0-1,-1-1 1,-166 172 206,115-116 7,48-50-104,5-4-66,13-8-53,28-20-68,-11 0 20,139-110 218,-169 136-189,-4 5-44,-7 11 8,-1-1 1,-1 0-1,0-1 0,-14 13 1,-1 2 7,-40 42 55,32-36 206,-42 56 1,74-88-180,9-2-76,-1-1 0,0 0-1,0 0 1,0 0 0,0-1 0,0 0 0,0 0 0,9-5-1,43-29-51,-33 19 39,-18 13 17,257-182 241,-262 184-186,-5 4 2,-34 17 26,2 3-1,-49 37 1,39-27-31,-221 174 738,264-204-752,12-3-78,0-1 18,-1-1 0,1 1-1,-1-2 1,1 1 0,-1-1-1,-1-1 1,1 1 0,11-9 0,13-6-23,24-10 27,134-63 137,-175 86-113,-13 5-29,-6 5-6,-14 15 25,-1-2 0,-1 0-1,0-1 1,-36 21 0,4-1 78,16-9 63,1 0 0,-42 44 0,62-54-170,14-17 34,0 0 0,0 0 1,0 1-1,0-1 1,0 0-1,0 0 1,-1 0-1,1 0 1,0 1-1,0-1 1,0 0-1,0 0 1,0 0-1,0 0 1,0 1-1,0-1 0,0 0 1,0 0-1,0 0 1,0 1-1,0-1 1,0 0-1,0 0 1,0 0-1,0 0 1,0 1-1,0-1 1,0 0-1,0 0 1,0 0-1,0 0 0,0 1 1,1-1-1,-1 0 1,0 0-1,0 0 1,0 0-1,0 1 1,0-1-1,0 0 1,1 0-1,-1 0 1,0 0-1,0 0 1,0 0-1,1 0 1,12 3 673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50.31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460 190 6457,'0'0'1759,"0"-32"4629,1 30-6337,-6 6-206,-40 68 110,-60 130 0,80-150 59,-97 181-32,98-194 207,-2-1-1,-1-1 1,-54 57 0,80-93-132,4-2-1,-1 0 0,1-1 1,-1 1-1,0 0 0,0-1 0,0 0 1,0 0-1,0 1 0,0-1 0,0 0 1,-1-1-1,1 1 0,2-4 1,2-3 12,45-59 14,-3-2 0,42-83 0,-6 9-52,-45 82-15,116-171 106,-139 214-15,2 1-1,23-20 1,4-4-20,-37 34-81,-2 2 114,-1 0 0,1 1 0,0 0-1,9-7 1,-14 12-116,-1 0-4,0 0 0,1 0 1,-1-1-1,0 1 1,1 0-1,-1 0 1,0 0-1,1 0 1,-1-1-1,1 1 0,-1 0 1,0 0-1,1 0 1,-1 0-1,0 0 1,1 0-1,-1 0 0,1 0 1,-1 0-1,0 0 1,1 0-1,-1 1 1,1-1-1,0 0 0,12 20-66,-4-6 62,-6-9 3,0 0 0,0 0 0,-1 1 0,1-1 0,-1 1 0,0-1 0,0 1-1,-1 0 1,0 0 0,1 7 0,16 103 23,5 46-19,-21-139-3,-2 1 0,0-1 0,-1 1 0,-9 43 0,-20 68 214,29-134-189,1 3-53,1-3 106,-1-1-1,0 0 1,0 1-1,0-1 1,0 1 0,0-1-1,0 0 1,0 1 0,0-1-1,0 1 1,0-1-1,0 0 1,0 1 0,0-1-1,0 1 1,0-1 0,0 0-1,-1 1 1,1-1-1,0 0 1,0 1 0,0-1-1,0 0 1,-1 1-1,1-1 1,0 0 0,-1 1-1,1-1 1,0 0 0,0 0-1,-1 1 1,1-1-1,0 0 1,-1 0 0,1 0-1,-1 0 1,1 1 0,0-1-1,-1 0 1,1 0-1,0 0 1,-1 0 0,1 0-1,-1 0 1,1 0 0,0 0-1,-1 0 1,1 0-1,-1 0 1,1 0 0,0 0-1,-1 0 1,1-1 0,0 1-1,-1 0 1,-19 1-125,-196 30 264,166-21-158,1 2 0,1 2 0,0 2 0,-57 28 0,69-25-37,17-8-1,-38 14 0,55-24-7,-16 2 91,13-2-4121,6-1 3336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51.3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30 56 11114,'0'0'926,"4"0"-422,17-9-418,0 1 0,0 1 0,24-5 0,-31 9-33,3-2 160,0 1 0,0 1-1,29-2 1,-45 5 167,-6 12-8,-3 2-329,-1-1-1,-1-1 0,0 0 0,-1 0 1,-14 11-1,-5 2 329,-2-1 0,-37 20 0,66-43 39,4-1-385,13-13-26,1 1 0,1 1-1,30-18 1,58-22 70,-92 46-49,-10 4-25,-4 8-49,-8 9 46,-1-1 0,-1 1 0,0-2 0,-1 0 0,-22 19 0,18-17 46,1 0 0,1 0 0,-27 37 1,41-51-85,9-1-125,2-1 135,0 0-1,0-1 0,0 0 0,0 0 0,0-1 0,19-7 0,65-27-82,-54 19 147,3 1 95,-47 23-129,-4 4 10,-2 0-1,0-1 0,0 0 0,-1-1 0,-13 10 0,-70 42 242,62-41-104,-102 64 637,131-82-786,8-2-158,15-4 90,-1 0 0,0-1 0,-1-2 0,31-13 0,-4 2 38,22-9 49,82-27 164,-149 54-171,1 0 1,-1-1 0,0 1 0,0 0 0,1 0 0,-1 0 0,0-1 0,1 1 0,-1 0-1,0 0 1,1 0 0,-1 0 0,0 0 0,1 0 0,-1 0 0,1 0 0,-1 0 0,0 0-1,1 0 1,-1 0 0,0 0 0,1 0 0,-1 0 0,0 0 0,1 0 0,-1 0 0,0 0-1,1 1 1,-1-1 0,0 0 0,1 0 0,-1 0 0,0 1 0,0-1 0,1 0 0,-1 0-1,0 1 1,-10 12 158,-13 4 76,-1-1 1,-44 21-1,26-14-17,-115 62-59,154-82-250,5-4 28,16-4-94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56.01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12 254 10090,'0'0'1638,"-12"-18"2339,12 12-3934,1 0 0,-1 0-1,1 0 1,0 0 0,3-10 0,-1 3-4,-3 12-36,0 1 0,0-1 1,0 0-1,0 0 1,1 0-1,-1 1 0,0-1 1,0 0-1,1 0 0,-1 1 1,0-1-1,1 0 1,-1 1-1,0-1 0,1 0 1,-1 1-1,1-1 0,-1 0 1,1 1-1,1-2 0,16-11 7,0-1-1,1 2 0,1 1 0,34-16 0,94-30 13,-140 54-22,-5 3 0,7-5-8,1 1 0,-1 1 0,1 0 0,0 0 0,1 1 0,-1 0 0,0 1 0,0 1 0,12 0 0,-19 1-1,-1 0 0,1 0-1,-1 1 1,1-1-1,-1 1 1,0 0-1,0 0 1,0 0 0,0 0-1,0 1 1,-1-1-1,1 1 1,-1 0 0,1-1-1,-1 1 1,2 4-1,-1-2-9,0 0 1,0 0-1,0 1 0,-1-1 0,0 1 0,0 0 1,0-1-1,1 12 0,-3-11 6,0-1 0,-1 1 0,1-1 0,-1 0-1,0 1 1,-1-1 0,1 0 0,-1 0 0,0 0 0,0 0 0,-1 0 0,1 0 0,-1-1-1,0 1 1,-4 4 0,-8 8 14,0 0 0,-23 18-1,22-20 25,-54 45 43,49-44-53,0 0 1,2 2-1,0 1 0,1 0 1,-18 25-1,27-30-51,1 0-1,0 1 1,1 0-1,1 0 1,0 0-1,1 1 1,0-1-1,1 1 0,1 1 1,1-1-1,0 0 1,1 1-1,1-1 1,3 27-1,2-17-55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0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9802,'0'0'1311,"0"0"-1254,266 14 121,-75-2-130,586-6 138,-458-8-119,2315 49 80,-1767 17-113,-725-51-107,-59-9 19,-64-4 33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56.71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13 0 10346,'0'0'2254,"16"8"-2222,-15 6-8,2 28 39,-3-41 4,0 0 0,-1 0 1,1 1-1,0-1 1,0 0-1,-1 0 0,1 0 1,0 0-1,-1 0 1,1 1-1,-1-1 0,0 0 1,1 0-1,-1 0 0,0 0 1,1-1-1,-1 1 1,0 0-1,0 0 0,0 0 1,0-1-1,0 1 0,0 0 1,0-1-1,0 1 1,-1 0-1,1-1-40,1 0 1,-1 0-1,1 1 1,0-1-1,-1 0 0,1 0 1,-1 0-1,1 0 1,-1 0-1,1 0 0,-1 0 1,1 0-1,0 0 1,-1 0-1,1 0 0,-1 0 1,1-1-1,-1 1 1,1 0-1,0 0 0,-1 0 1,1-1-1,-1 1 1,0 0-1,1-1-4,0 0 0,-1 1 0,1-1 0,0 0 0,0 1 0,-1-1 0,1 0-1,0 0 1,0 1 0,0-1 0,0 0 0,0 1 0,0-1 0,0 0 0,0 0 0,0 1 0,0-1 0,0 0 0,1 0 0,-1-1 0,13-40-14,-13 42-16,0-1 0,0 1 0,0-1 0,0 1 0,1-1 0,-1 1 0,0-1 0,0 0-1,1 1 1,-1-1 0,0 1 0,1 0 0,-1-1 0,1 1 0,-1-1 0,0 1 0,1 0 0,-1-1 0,1 1 0,-1 0 0,1-1 0,-1 1 0,1 0-1,0 0 1,-1-1 0,1 1 0,-1 0 0,1 0 0,-1 0 0,1 0 0,0 0 0,-1 0 0,1 0 0,-1 0 0,1 0 0,-1 0 0,1 0 0,0 0 0,-1 1-1,1-1 1,-1 0 0,1 0 0,-1 0 0,1 1 0,-1-1 0,1 0 0,-1 1 0,1-1 0,-1 0 0,1 1 0,-1-1 0,0 1 0,1-1 0,-1 1-1,0-1 1,1 1 0,-1-1 0,0 1 0,1-1 0,-1 1 0,0-1 0,0 1 0,0 0 0,-2 11-69,0-10 69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23.6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0 299 9834,'0'0'1146,"9"10"-676,5 13-401,0 1-1,-2 1 0,15 39 1,21 90-40,3 6 61,-48-152-34,0 0 0,1 0 0,0-1 0,0 1 0,0-1 0,1 0 0,10 7 2790,-9-15-2131,4-14-650,100-193-41,6-11-10,101-113 84,-190 296 188,-51 25-2467,-1 8 1786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20.0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190 0 11995,'-4'16'229,"1"0"1,1 1 0,0-1 0,2 22 0,7 66 140,-5-76-322,10 100 102,16 370 578,-41-304 44,0-7-445,-14 149-70,0-1 37,6-26-138,4-85-61,-41 1059 408,56-468 171,1-138-209,-29-14 67,21-603-414,5-42-92,2-1 0,-1 21 0,3-37-60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21.8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50 10034,'0'0'3704,"9"-1"-3420,138-16 397,181-14 57,793 37-842,-848 2 76,642-9 80,-561-3-26,13 0-31,503-1 2,-741 6 3,729 22 0,-520-3 8,583 50-8,-60 48 0,-335-47 2,-507-70-137,-3-1-260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25.4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91 8 11610,'2'-8'1939,"2"13"-1345,4 13-615,-5 0 24,0 0 0,0 1 0,-2-1 1,-1 1-1,-1 19 0,-15 91 71,13-112-62,-20 105 69,10-63 453,3 0 1,-4 93-1,14-151-362,2 29 1006,-2-26-1179,0 0 0,0 0 1,0 0-1,1 0 0,0 0 0,2 7 0,-1-6-1,-1-1-1,0 1 0,0-1 1,0 1-1,-1-1 1,0 10-1,1 37-25,1-27 6,-2 1 1,-1-1 0,-1 0 0,-6 34-1,4-42 29,-6 22 120,-15 46 1413,34-85-1113,42-5-449,1 3 1,0 1 0,101 12-1,-68 1-33,-23-1-628,86 2 0,-145-12 837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26.1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42 12875,'0'0'45,"0"-1"1,-1 1-1,1 0 0,0-1 1,-1 1-1,1 0 0,0-1 1,0 1-1,-1 0 1,1-1-1,0 1 0,0-1 1,0 1-1,0 0 1,-1-1-1,1 1 0,0-1 1,0 1-1,0-1 1,0 1-1,0 0 0,0-1 1,0 1-1,0-1 1,0 1-1,0-1 0,0 1 1,1 0-1,-1-1 1,0 1-1,0-1 0,0 1 1,0 0-1,1-1 0,-1 1 1,0-1-1,0 1 1,1 0-1,-1-1 0,0 1 1,1 0-1,-1 0 1,0-1-1,1 1 0,-1 0 1,1 0-1,-1-1 1,0 1-1,1 0 0,-1 0 1,1 0-1,-1 0 1,26-8-381,-23 7 511,21-4-150,0 2-1,-1 0 1,1 1-1,27 2 1,-15 0-17,66-2-142,1 5 0,115 18 1,-242-6-774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0.46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173 0 9938,'0'0'943,"-1"11"-426,-5 26-299,0 50-1,-1 14 47,-10 24-56,-29 351 90,42 49-131,0-21-11,-24-1 154,20-426-256,-38 634 338,75 315-207,-10-707-115,7 367-331,-26-674 222,-1 0 0,0 0-1,-3 17 1,-3-14-53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1.9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120 174 9898,'1'-2'861,"14"-11"-743,26-12-33,-38 23-67,0 1-1,-1 0 1,1 0-1,0 0 1,0 0-1,0 0 1,0 0 0,0 1-1,0 0 1,0-1-1,0 1 1,1 0-1,-1 1 1,0-1-1,0 0 1,0 1-1,0 0 1,0 0-1,0-1 1,0 2-1,-1-1 1,1 0-1,0 1 1,0-1-1,-1 1 1,1 0-1,-1 0 1,0 0 0,1 0-1,-1 0 1,0 0-1,0 1 1,0-1-1,-1 1 1,1 0-1,-1-1 1,1 1-1,-1 0 1,0 0-1,0 0 1,0 0-1,0 0 1,-1 0-1,1 0 1,-1 0-1,0 0 1,0 0-1,0 0 1,0 5 0,-2-3 28,1 0 0,-1 1 0,1-1 1,-2 0-1,1 0 0,0-1 1,-1 1-1,0 0 0,0-1 0,-1 0 1,1 1-1,-1-1 0,0-1 1,0 1-1,0 0 0,0-1 1,-1 0-1,1 0 0,-1 0 0,0-1 1,-7 3-1,9-3-28,1-1-1,-1 0 0,-1 0 1,1 0-1,0 0 1,0-1-1,0 1 1,0-1-1,-1 0 1,1 0-1,0 0 1,0 0-1,0 0 1,-1-1-1,1 1 1,0-1-1,0 0 1,0 0-1,0 0 1,0-1-1,0 1 1,0 0-1,1-1 1,-1 0-1,0 0 1,1 0-1,-1 0 1,1 0-1,0-1 1,0 1-1,0 0 1,0-1-1,0 0 1,0 1-1,1-1 1,-3-5-1,2 2-9,1 0-1,-1-1 1,1 1 0,0 0-1,1-1 1,0 1 0,-1 0-1,2-1 1,-1 1-1,1 0 1,0-1 0,1 1-1,-1 0 1,1 0 0,0 0-1,1 0 1,-1 0-1,1 1 1,6-9 0,-2 3-9,1 0 0,0 0 0,0 0 0,2 1 1,-1 1-1,1-1 0,0 2 0,14-10 1,-17 14-9,-1 0 0,1 1 0,0 0 0,1 0 0,-1 0 0,1 1 0,-1 0 0,1 0 0,-1 1 0,1 0 0,0 1 0,8 0 0,-13 0 3,0 0 0,0 0 1,0 1-1,0 0 0,0-1 1,0 1-1,0 0 0,0 1 1,0-1-1,-1 0 0,1 1 1,0 0-1,-1-1 0,0 1 1,1 0-1,-1 0 0,0 0 1,0 1-1,0-1 0,0 0 1,0 1-1,-1 0 0,1-1 1,-1 1-1,0 0 0,1-1 1,-1 1-1,0 0 0,-1 0 1,1 0-1,-1 0 0,1 0 1,-1 4-1,1 0 7,-1-1 0,0 0 0,-1 0 0,1 1 0,-1-1 1,0 0-1,-1 0 0,1 0 0,-1 0 0,0 0 0,-1 0 0,0 0 0,0-1 0,0 1 0,0-1 0,-8 9 0,4-7 25,0 0-1,0 0 0,-1-1 1,1 0-1,-2-1 1,1 0-1,0 0 0,-1 0 1,0-1-1,-14 4 1,13-5 12,-1 0 1,0-1 0,0 0 0,0-1 0,0 0 0,0 0-1,0-1 1,-1-1 0,-12-2 0,17 2-16,0-1 0,0 0 0,0 0 0,1 0 0,-1-1 0,0 0 0,1 0 0,0-1 0,0 0 0,0 0 0,0 0 0,1-1 0,0 0 0,-8-8 0,11 10-21,-1-1-1,1 1 1,-1-1-1,1 1 1,0-1 0,1 0-1,-1 0 1,0 0-1,1 0 1,0 0-1,0 0 1,0 0 0,1 0-1,0-1 1,-1 1-1,1 0 1,1 0 0,-1-1-1,1 1 1,-1 0-1,1 0 1,0 0-1,1 0 1,-1 0 0,1 0-1,-1 0 1,1 0-1,1 1 1,-1-1 0,0 1-1,1-1 1,0 1-1,5-5 1,-3 3-12,1-1 1,0 1-1,0 0 1,1 1-1,-1 0 0,1 0 1,0 0-1,0 1 1,0 0-1,1 0 0,-1 1 1,1 0-1,0 0 1,-1 1-1,1 0 1,0 0-1,12 1 0,-10 2 0,0 0 0,0 1 0,-1 0 0,1 1 0,0 0-1,-1 0 1,0 1 0,0 0 0,-1 1 0,1 0-1,-1 0 1,-1 1 0,1 0 0,-1 0 0,0 1 0,-1 0-1,0 0 1,0 1 0,8 15 0,-10-17 13,-2-1-1,1 1 1,0-1-1,-1 1 1,0 0 0,-1 0-1,0 0 1,0 0 0,0 0-1,-1 0 1,0 0-1,-2 13 1,1-14 14,0-1-1,-1 1 1,0-1 0,0 1 0,-1-1-1,0 0 1,1 0 0,-2 0 0,1 0-1,0-1 1,-1 1 0,0-1 0,0 0-1,0 0 1,-1-1 0,1 1 0,-9 4-1,7-5 19,0 1 0,0-2 0,0 1-1,0-1 1,-1 1 0,1-2 0,-1 1-1,0-1 1,0 0 0,1 0-1,-1-1 1,0 0 0,0 0 0,0-1-1,1 1 1,-1-2 0,0 1 0,1-1-1,-1 0 1,1 0 0,-8-4-1,9 4-41,0-1 1,1 0-1,0 0 0,-1 0 0,1 0 0,0 0 0,1-1 0,-1 0 0,0 0 0,1 0 0,0 0 0,0-1 0,0 1 0,1-1 0,0 1 0,0-1 0,0 0 1,0 0-1,1 0 0,-1 0 0,1 0 0,0-1 0,1 1 0,0 0 0,-1 0 0,2-1 0,-1 1 0,1-6 0,1 3-14,1-1 1,-1 1-1,1 0 0,0-1 0,1 1 0,0 1 1,1-1-1,-1 1 0,1-1 0,1 1 1,-1 1-1,1-1 0,0 1 0,1 0 0,-1 0 1,1 1-1,1 0 0,-1 0 0,1 0 1,-1 1-1,13-4 0,-14 5 10,1 1 0,0-1-1,-1 1 1,1 1 0,0-1 0,0 1-1,0 1 1,0-1 0,0 1 0,1 0 0,-1 1-1,0 0 1,0 0 0,0 0 0,-1 1-1,1 0 1,0 0 0,0 1 0,-1 0 0,0 0-1,1 0 1,-1 1 0,-1 0 0,1 0-1,0 1 1,9 9 0,-11-8 14,0-1-1,0 1 1,-1 0-1,0 0 1,0 1-1,0-1 1,-1 0-1,1 1 1,-2 0 0,1-1-1,-1 1 1,0 0-1,0 0 1,-1 0-1,0 0 1,0-1-1,-1 1 1,0 0 0,0 0-1,0 0 1,-1-1-1,0 1 1,-4 9-1,4-11 36,-1 0 1,1 0-1,-1-1 0,0 1 0,0 0 0,0-1 0,0 0 1,-1 0-1,0 0 0,1 0 0,-2-1 0,1 1 0,0-1 1,-1 0-1,1 0 0,-1-1 0,0 1 0,0-1 0,0 0 1,0 0-1,0-1 0,-1 0 0,1 0 0,0 0 0,-1 0 0,1-1 1,-1 0-1,1 0 0,0 0 0,-7-2 0,8 1-59,0 0 1,0 0-1,0 0 0,0-1 0,1 1 0,-1-1 0,0 0 0,1-1 0,0 1 1,-1 0-1,1-1 0,0 0 0,0 0 0,0 0 0,1 0 0,-1 0 0,1 0 0,0-1 1,-4-6-1,2 1-105,0-1 0,1 1 0,0 0 0,1-1 1,0 0-1,1 0 0,-1-11 0,1-2-182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2.8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10394,'0'0'850,"15"9"-242,31 13-192,79 28 0,-109-45-337,9 2-8,-1 1-1,0 1 0,-1 1 1,0 1-1,36 23 0,-57-32-147,0 0 0,0 0-1,0 1 1,0-1-1,0 1 1,0-1-1,1 4 1,3 5 8,3 2-73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3.40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10258,'0'0'2922,"19"11"-2108,15 8-710,8 1 191,-31-16-278,35 13 36,-34-13-48,15 1-149,4 3-169,-24-5-50,-4 0-210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1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897 0 10186,'-62'44'616,"-14"14"-584,-6 8-8,2 2 24,-6 4-24,-2 8 8,-2 2 0,8-2 8,6-2 0,14-12-40,10-6 0,16-10 16,12-10-16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3.9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9826,'0'0'803,"16"11"1516,75 33-1659,-40-26-428,192 64 63,-239-82-294,-1 1 0,0 0 0,-1 0 0,1 0 0,0 1 0,0-1 0,0 1 0,-1-1 0,1 1 0,-1 0-1,1 0 1,-1 0 0,3 3 0,4 5-34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4.5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11026,'0'0'1263,"17"8"71,70 34-761,-22-12-87,113 72-1,-109-60-442,55 24-1082,-107-56 847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5.1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8946,'0'0'1258,"16"10"1538,18 7-2497,24 12 893,0 8-464,-50-32-692,0 0 0,-1 1 0,13 11 0,12 9 12,185 109 131,38 26-1590,-235-145 1179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5.6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 9930,'13'15'3155,"-1"-5"-3020,0 0-1,0 0 0,1-1 0,0-1 1,23 11-1,52 15 297,-51-21-344,0 2 0,51 29 0,-87-43-101,0-1 1,0 1-1,0 0 0,0-1 0,-1 1 0,1 0 1,0 0-1,0 0 0,-1-1 0,1 1 1,0 0-1,-1 0 0,1 0 0,-1 0 0,1 0 1,-1 0-1,0 0 0,1 0 0,-1 0 1,0 0-1,0 0 0,0 1 0,0-1 0,0 0 1,0 0-1,0 2 0,-1 6-82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6.64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21 10202,'0'0'2067,"13"-3"-1799,16-3-260,1 1 0,0 1 1,0 2-1,40 2 0,132 16 63,-53-2-53,-16-6-22,426 35 65,-457-31-45,54 7 28,222-1-1,-336-18 34,-25 0-58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7.4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100 2 9186,'-3'-2'4550,"-1"14"-4624,1 103 71,-3 48 139,-16-3 147,-9 91 329,18-102-485,-5 112 338,18-260-592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8.12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6 9018,'0'0'1566,"13"0"-1168,30-2-344,13-1 193,0 3-1,111 13 1,-166-12-252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39.4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341 152 7970,'0'0'1351,"3"-17"1005,0 6-2256,-1 6 107,0 1 0,-1-1 1,0 0-1,0 0 0,-1 0 1,1-10-1,1-24 936,-5 35-391,-8-2-565,5 2-164,1 0 1,-1 1-1,-1 0 0,1 0 1,0 0-1,-1 1 1,0 0-1,1 0 0,-1 1 1,0-1-1,0 2 1,-12-1-1,5 2-16,-1 1 0,1 1-1,0 0 1,-1 1 0,2 0 0,-1 1 0,0 1-1,1 0 1,0 1 0,1 0 0,-15 11 0,20-13-17,1 0 0,0 1 0,1-1 0,0 1 0,-1 1 0,2-1 0,-1 1 0,1-1 0,-6 14 0,8-15 2,0 1 0,0 0 0,1 0 0,0 0 0,0 0 0,0 0 0,1 0 0,0 0 0,0 0 0,0 0 0,1 0 1,0 0-1,0 0 0,2 6 0,-2-8 6,0-1 1,1 1-1,-1-1 1,1 1-1,0-1 1,0 1 0,0-1-1,0 0 1,0 0-1,1 0 1,-1 0-1,1-1 1,0 1-1,0-1 1,0 1 0,6 2-1,-4-2-7,0-1 0,0-1 0,0 1 0,1-1 0,-1 0 0,0 0 1,0 0-1,1-1 0,-1 0 0,10-1 0,0-1-48,0-1 1,-1 0-1,1-1 1,-1-1-1,0 0 1,-1-1-1,21-11 1,-25 11 5,1-1 0,-1 1 0,-1-1 0,0-1 0,0 0-1,10-12 264,-14 27-371,12 34 77,-3 1 1,13 62-1,-14-51 59,26 95-15,18 77 7,-41-154 14,5 84-1,-19-144 29,1 3-13,-1 0 0,-1 0 1,0 0-1,-4 18 1,4-29 35,0-1 0,-1 1 0,1-1 0,-1 1 0,0-1 0,0 1 0,0-1 0,0 0 0,0 1 0,0-1 0,-1 0 0,1 0 0,-1 0 0,0 0 0,1 0 0,-1-1 0,0 1 0,0 0 0,0-1 0,0 1 0,-1-1 1,1 0-1,0 0 0,0 0 0,-1 0 0,1 0 0,-1 0 0,1-1 0,-1 1 0,-2 0 0,-4-1-23,-1 0 0,1 0 0,-1-1 1,1 0-1,0 0 0,0-1 0,0 0 0,0-1 0,0 0 0,0 0 1,0-1-1,1 0 0,0-1 0,0 0 0,0 0 0,0-1 1,1 0-1,0 0 0,0 0 0,1-1 0,0 0 0,0-1 0,0 1 1,1-1-1,0 0 0,1 0 0,0-1 0,0 1 0,0-1 0,1 0 1,1 0-1,0 0 0,0 0 0,0-1 0,1 1 0,1 0 1,0-1-1,0 1 0,1-1 0,0 1 0,0 0 0,1 0 0,0 0 1,1 0-1,0 0 0,4-9 0,2 0-14,1-1 1,1 2-1,0 0 0,2 0 0,0 1 1,0 0-1,1 1 0,1 1 0,1 0 1,0 1-1,1 1 0,0 1 0,0 0 1,2 1-1,-1 1 0,1 0 1,0 2-1,27-7 0,-30 12-284,-15 2 195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54.34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0 795 8570,'0'0'2554,"6"-10"-1109,11-6-1326,0 1 0,0 1-1,1 0 1,40-22 0,93-39 14,-122 61-106,581-231 112,-338 143-126,-257 96-12,634-227 93,-608 221-254,-40 11-197,-25 0-1086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55.6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316 55 7394,'16'-23'2107,"5"-9"3377,-43 78-4750,-23 43-476,-2-16 369,-3-2-1,-116 127 1,145-176-481,20-21-130,5 10 17,1-8-27,-1-1 0,1 0 0,0 0 0,0-1-1,7 2 1,-2-1-2,101 21-3,-89-20 2,0 1 1,0 1 0,0 1-1,0 0 1,-1 2 0,32 16-1,-30-11 1,0 0 0,1-2-1,1 0 1,33 9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2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865 0 9018,'-88'58'712,"-8"6"-552,-4 6-56,6 4 472,-2 6-416,0 6-88,6 2 8,12-2-24,4-2-16,22-10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0:59.62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372 138 6569,'4'-8'495,"-1"-1"0,-1 1-1,0-1 1,0 0-1,0 0 1,-1 0-1,0-10 1,-1 17-430,-1-1 0,1 1-1,0-1 1,-1 1 0,1 0-1,-1-1 1,0 1 0,0 0 0,1 0-1,-2-1 1,1 1 0,0 0 0,0 0-1,-1 0 1,1 0 0,-1 1-1,1-1 1,-1 0 0,0 0 0,0 1-1,0 0 1,0-1 0,0 1 0,0 0-1,0 0 1,0 0 0,-1 0-1,1 0 1,0 0 0,-1 1 0,-2-1-1,-4 0 7,0 0-1,1 1 0,-1 0 0,0 0 0,0 1 1,1 1-1,-1-1 0,1 1 0,-1 1 0,1-1 1,0 1-1,-14 7 0,-1 3-11,1 0 1,1 1-1,-22 17 0,33-23-35,-8 7 38,-23 22 1,37-33-52,0-1 1,1 1-1,0 1 0,0-1 1,0 0-1,0 1 1,0-1-1,1 1 1,0 0-1,0 0 0,1 0 1,-2 6-1,3-10-6,0 1-1,0-1 1,0 1-1,1 0 1,-1-1 0,0 1-1,1-1 1,-1 0-1,1 1 1,0-1-1,0 1 1,-1-1-1,1 0 1,0 0-1,0 1 1,0-1-1,0 0 1,0 0-1,1 0 1,-1 0-1,0 0 1,0 0 0,1 0-1,-1-1 1,0 1-1,1 0 1,-1-1-1,1 1 1,-1-1-1,1 1 1,2-1-1,8 3 14,1 0 0,24 1-1,-25-2-9,29 2 16,23 3 5,73 18-1,-119-21-22,0 2 0,0 0 0,0 0 0,-1 2 1,0 0-1,0 1 0,-1 1 0,24 19 0,-35-24 7,0-1 1,0 1-1,0 1 1,-1-1-1,1 1 0,-1 0 1,-1-1-1,1 2 1,-1-1-1,0 0 1,0 1-1,-1 0 1,0-1-1,0 1 0,-1 0 1,1 11-1,-1-10 17,-2 0-1,1 0 0,-1 0 0,0 0 0,-1 0 1,0 0-1,0 0 0,-1 0 0,0 0 0,0-1 1,0 1-1,-1-1 0,-1 0 0,-4 6 1,-2 1 2,0-1 1,-2-1 0,1 0-1,-1 0 1,-1-2 0,0 1-1,-1-2 1,0 0 0,0-1 0,-1 0-1,0-1 1,0-1 0,0 0-1,-1-2 1,0 0 0,0 0 0,0-2-1,-1 0 1,1-1 0,-21-1-1,30-1-90,1 0-1,-1-1 1,1 0-1,0 0 1,0 0-1,0-1 0,0 0 1,0 0-1,-8-6 1,11 6 31,0 0 0,1 0 1,-1 0-1,1 0 0,0-1 0,-1 1 1,2-1-1,-1 0 0,0 0 0,1 0 1,0 0-1,0 0 0,0-1 0,0 1 1,-2-9-1,-1-24-208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0.0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9890,'7'31'1112,"6"11"-688,4 3-111,2 0 815,5 7-736,2 0-16,5-2-16,-1-1 0,-4-6-176,-1-4-128,-8-10-280,-6-6 904,-8-11-648,-4-5 16,-14-8 32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0.4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59 10794,'17'-8'1097,"5"0"-777,5 0-144,1 1 384,8 1-248,3 1-48,6-1-152,2 2-200,2 1 88,2 1-56,-5 1-24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0.8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1 120 11386,'0'16'325,"0"1"1,2-1-1,0 0 0,1 0 0,1 0 0,0 0 0,1-1 0,1 1 0,0-1 0,11 19 0,-16-32-149,1-21-96,-5-43-16,1 43-55,0 0-1,2 0 1,4-36 0,-3 50-10,0-1 1,1 0-1,-1 0 1,2 1-1,-1-1 1,0 1-1,1 0 0,0 0 1,0 0-1,1 0 1,-1 0-1,1 1 1,0-1-1,0 1 0,0 0 1,10-7-1,-6 7-64,0 0-1,1 0 0,-1 0 0,0 1 1,1 1-1,0-1 0,0 1 1,0 1-1,0 0 0,0 0 0,0 1 1,13 1-1,13 1-440,62 14 0,-87-14 492,42 9-330</inkml:trace>
  <inkml:trace contextRef="#ctx0" brushRef="#br0" timeOffset="1">758 42 12387,'-11'0'234,"0"0"0,0 1 0,0 0 1,0 1-1,0 0 0,0 0 1,1 2-1,-1-1 0,1 1 0,0 1 1,0 0-1,0 0 0,1 1 1,-1 0-1,1 1 0,-8 7 0,9-7-219,0 1-1,1-1 0,0 1 0,0 0 0,0 1 0,1 0 1,1 0-1,0 0 0,0 1 0,0 0 0,1-1 0,1 1 1,0 1-1,0-1 0,1 1 0,-2 17 0,4-23-13,0-1 0,0 0 0,1 1-1,-1-1 1,1 0 0,0 1 0,0-1-1,0 0 1,1 0 0,0 0 0,-1 0-1,1 0 1,1-1 0,-1 1 0,0 0 0,1-1-1,0 0 1,0 0 0,0 1 0,4 2-1,-3-4-26,0 1-1,1-1 1,-1 1-1,0-2 1,1 1-1,-1 0 1,1-1-1,0 0 1,0 0-1,-1 0 1,1 0-1,0-1 0,0 0 1,0 0-1,0 0 1,0-1-1,8-1 1,-2-2-220,0 1 0,0-2 0,0 0 0,0 0 0,-1-1 0,1 0 0,-2-1 0,1 0 1,-1 0-1,0-1 0,0 0 0,-1-1 0,0 0 0,10-16 0,2-4-491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1.1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 1 9410,'-3'13'1120,"1"3"-680,4 0-128,1 1 809,7 5-585,3 1-88,7-2-112,3 2-48,4-2-168,4-4-184,2-4 80,0-3-24,-3-7-48</inkml:trace>
  <inkml:trace contextRef="#ctx0" brushRef="#br0" timeOffset="1">413 118 11698,'-3'10'993,"5"-1"-817,0-4-88,1 0 240,3-5-272,3-3-104,1-7-56,-1-3 120,1-8-80,-2 0-56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1.57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8026,'0'13'688,"6"3"-560,3 0-512,5 0 616,11 0-224,4 0-16</inkml:trace>
  <inkml:trace contextRef="#ctx0" brushRef="#br0" timeOffset="1">373 133 10746,'-22'7'830,"1"0"1,-26 13-1,40-17-661,1 0 1,1 0 0,-1 1-1,0 0 1,1 0-1,0 0 1,0 1 0,0-1-1,0 1 1,1 0 0,0 1-1,-4 6 1,7-11-147,0 0-1,1 1 1,-1-1 0,0 1-1,1 0 1,0-1 0,-1 1-1,1-1 1,0 1 0,0 0-1,0-1 1,0 1 0,0 0-1,0-1 1,0 1 0,1 0-1,-1-1 1,0 1 0,1-1-1,0 1 1,-1-1 0,1 1-1,0-1 1,0 1 0,0-1-1,0 1 1,0-1 0,0 0-1,0 0 1,0 0 0,0 0 0,0 1-1,3 0 1,5 4-19,0-2 0,0 1 0,0-1 0,15 5 1,-4-1 35,-11-4-34,0 0 0,0 0 0,-1 1-1,1 0 1,-1 1 0,0 0 0,-1 0 0,1 1-1,-1 0 1,-1 0 0,1 1 0,-1 0 0,0 0-1,-1 0 1,0 0 0,0 1 0,-1 0 0,0 0 0,-1 1-1,0-1 1,0 0 0,-1 1 0,0 0 0,-1 0-1,0-1 1,-1 1 0,0 17 0,-2-7 12,-1 0 0,0 0 0,-2-1 0,-10 32 0,10-38-71,0 0-1,-1-1 0,0 1 0,-1-1 0,0-1 0,-1 0 1,-14 17-1,22-28 43,0 0 0,0 0 0,-1 0 0,1 0 0,0 0 0,0 0 0,0 0 0,0 0 0,-1 0 0,1 0 1,0 0-1,0 0 0,0 0 0,0 0 0,0 0 0,-1 0 0,1 0 0,0 0 0,0 0 0,0 0 0,0 0 0,0 0 0,-1 0 0,1 0 0,0-1 1,0 1-1,0 0 0,0 0 0,0 0 0,0 0 0,0 0 0,0 0 0,-1-1 0,1 1 0,0 0 0,0 0 0,0 0 0,0 0 0,0 0 0,0-1 1,0 1-1,0 0 0,0 0 0,0 0 0,0 0 0,0 0 0,0-1 0,-2-7-18,8-18-128,7-15-50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1.9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 1 11338,'-4'70'1658,"8"96"-1,19 69 569,-18-191-1924,-3-13-139,6 36 109,-7-60-252,1 0 1,-1 0-1,1 0 0,1 0 0,-1-1 0,5 9 0,-6-14-21,-1 0 0,1-1 0,-1 1 0,0-1 0,1 1 0,-1-1 0,1 1 0,-1-1 0,1 1 0,0-1 0,-1 1 0,1-1 0,-1 1-1,1-1 1,0 0 0,-1 0 0,1 1 0,0-1 0,-1 0 0,1 0 0,0 0 0,-1 1 0,1-1 0,0 0 0,0 0 0,-1 0 0,1 0 0,0-1 0,0 1 0,-1 0 0,1 0 0,0 0 0,-1-1 0,1 1 0,0 0-1,-1 0 1,1-1 0,-1 1 0,1-1 0,0 1 0,-1 0 0,1-1 0,-1 1 0,1-1 0,-1 0 0,1 0 0,4-4-39,0-1 0,-1 1 0,7-12 1,-8 12-1,48-82-670,-36 58 297,1 1-1,2 0 1,30-35 0,-47 62 399,0-1 0,-1 1-1,1 0 1,1 0 0,-1 0 0,0 0 0,0 1 0,0-1-1,0 0 1,1 0 0,-1 1 0,0-1 0,1 0 0,-1 1-1,0 0 1,1-1 0,1 1 0,-2 0 24,0 0 1,0 1-1,0-1 0,0 0 0,0 1 1,0-1-1,0 1 0,0 0 1,0-1-1,0 1 0,0 0 0,-1-1 1,1 1-1,0 0 0,0 0 1,-1 0-1,1 0 0,-1-1 0,1 1 1,-1 0-1,1 0 0,-1 0 1,1 2-1,21 52 560,-15-35-392,1-1 0,0 0 0,22 33 0,-27-47-218,1 0-1,0 0 0,0 0 1,0-1-1,1 0 0,0 0 1,-1 0-1,2-1 0,-1 1 1,0-1-1,0-1 1,1 1-1,0-1 0,-1 1 1,1-2-1,0 1 0,11 1 1,-7-2-4,-1 0 1,1-1 0,0-1 0,-1 1 0,1-1 0,-1-1-1,12-3 1,25-14-217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2.3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71 0 10914,'-14'36'1041,"-1"12"-473,2 8-176,3 2 816,0 5-584,4 7-120,3 0-8,3 0-72,5-5-71,-1-9-209,3-8-56,-1-14-168,0-6-176,0-17-193,2-34-607,-8-1 680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2.6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38 12499,'0'0'1008,"26"2"-760,0-2-104,4-2 264,5 0-104,10-4-224,2 1-232,18 0 152,2-3-56,-1-3-48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3.0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0 822 9090,'22'-14'546,"-1"0"0,0-2 0,-1 0 0,-1-2 0,-1 0 0,-1 0 0,0-2 0,-1 0 0,-1-1 0,-1-1 0,15-30 0,-9 8-570,-1-1 0,-2 0 0,-2-2 0,-2 1 0,7-52 0,-15 64-197,2-36 0,-7 59 124,0-1 0,-1 1 1,0 0-1,0-1 0,-1 1 0,-7-22 0,9 31 84,-1 0-1,0-1 1,0 1 0,0 0 0,0 0 0,0-1 0,-1 1 0,1 0 0,-1 0-1,1 1 1,-1-1 0,0 0 0,1 0 0,-1 1 0,0-1 0,0 1 0,0 0-1,-1-1 1,1 1 0,0 0 0,0 0 0,-1 0 0,1 1 0,0-1 0,-1 0-1,1 1 1,-1 0 0,1 0 0,0-1 0,-1 1 0,1 1 0,-1-1-1,-3 1 1,1 0 17,-1 1 0,1 0-1,0 0 1,-1 1 0,1 0-1,0-1 1,1 2 0,-1-1 0,0 1-1,1-1 1,0 1 0,0 0-1,-5 7 1,1 0 41,2 0 0,-1 0 1,2 0-1,-1 1 0,2 0 0,-1 0 1,2 1-1,0-1 0,-3 18 0,2 4 118,2-1 0,2 48-1,3-31-40,2 1-1,3-1 0,2 0 1,2-1-1,29 76 0,-37-115-155,-1-1-1,2 1 0,-1-1 0,2 0 0,-1-1 1,1 1-1,0-1 0,1 0 0,0-1 1,0 0-1,0 0 0,1 0 0,16 10 1,18 2-96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2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818 0 9850,'-60'34'752,"-18"10"-640,-8 14-64,0-2 184,-10 14-144,0 6 8,6 4 8,4 0-24,20-2-32,14-6-24,30-14 24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3.4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55 233 11995,'-11'15'984,"-1"3"-608,2 7-128,0-2 544,3 4-400,4 2-112,2 2 0,3-5-32,4-3-144,6-9-280,1-5-136,4-12 256,-1-9-56,-3-15-40</inkml:trace>
  <inkml:trace contextRef="#ctx0" brushRef="#br0" timeOffset="1">112 1 12699,'-12'10'824,"1"3"-720,5 1-40,3 4 144,3 3-120,10 4-168,6-1-104,13 1 184,5-2-32,8-6-56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3.9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32 245 12795,'-11'18'2730,"-5"17"-2340,14-29-2,0 0 69,4-4-334,3-1-4,-2 0-105,1 1 1,-1-2-1,0 1 0,0 0 0,0-1 0,1 1 0,-1-1 0,0 0 0,1 0 0,-1 0 0,0-1 0,1 1 1,-1-1-1,0 0 0,0 0 0,0 0 0,0 0 0,0 0 0,0-1 0,4-1 0,27-16-4,113-52-540,-143 69 494,1 0-1,-1 0 1,1 1 0,0 0-1,0 0 1,-1 1-1,1-1 1,9 1-1,-12 0 28,1 1 0,-1-1-1,0 1 1,0 0 0,1-1-1,-1 1 1,0 0 0,0 0-1,0 1 1,0-1 0,0 0-1,0 1 1,0-1 0,-1 1-1,1-1 1,-1 1 0,1 0-1,-1 0 1,1 0-1,0 2 1,4 6 58,0-1 0,0 1 0,0-1 0,1-1 0,1 1 0,0-2 0,0 1 0,0-1-1,1 0 1,0 0 0,0-1 0,0 0 0,1-1 0,0 0 0,13 4 0,2-2-6,0-1 1,0-1-1,0-1 0,1-1 1,-1-2-1,1 0 0,0-2 1,-1 0-1,1-2 0,-1-1 1,1-1-1,-1-1 0,-1-1 1,1-2-1,43-21 0,-52 21-43,0-1 0,0-1-1,-1-1 1,-1 0-1,0-1 1,-1-1 0,0 0-1,-1 0 1,0-1-1,-2-1 1,0 0-1,0 0 1,-1-1 0,-2 0-1,12-34 1,-18 47-4,0 1 0,-1-1 0,1 0 0,-1 1 0,0-1-1,1 0 1,-2 0 0,1 1 0,-1-7 0,0 9 6,1 0-1,-1 0 1,1 0-1,-1 0 1,1 0 0,-1 0-1,1 0 1,-1 0-1,0 0 1,0 1-1,1-1 1,-1 0-1,0 0 1,0 1 0,0-1-1,0 0 1,0 1-1,0-1 1,0 1-1,0 0 1,0-1 0,0 1-1,0 0 1,0-1-1,0 1 1,0 0-1,0 0 1,0 0-1,-1 0 1,1 0 0,0 0-1,0 0 1,0 1-1,0-1 1,0 0-1,0 1 1,-1-1-1,-5 3 39,0-1-1,1 1 1,-1 0-1,1 1 1,0-1-1,0 1 1,0 0-1,1 1 0,-1-1 1,1 1-1,0 0 1,0 1-1,1-1 1,-6 10-1,2-4 77,2 0-1,-1 1 1,2-1-1,0 1 1,0 1 0,1-1-1,-3 15 1,5-20-52,1 0 1,0 1-1,1-1 0,0 0 1,0 1-1,0-1 0,1 0 1,0 1-1,1-1 1,-1 0-1,1 0 0,1 0 1,5 11-1,-4-10-17,0-1-1,1 0 1,0-1-1,1 1 1,0-1-1,0 0 0,0 0 1,1-1-1,-1 0 1,1 0-1,13 6 1,5 1-12,0-1 1,0-2-1,1-1 0,0-1 1,1 0-1,0-3 0,47 4 1,-9-6-293,0-3 1,68-10-1,-72 0 106,-20-6-61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08.03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0 7930,'0'0'558,"-3"10"376,-3 15-404,0-1 0,2 1-1,-3 50 1,7 87 551,2-106-954,39 478 431,7-37-225,-28 2-17,-17-410-235,-1 505 653,-42 137 202,34-634-794,-16 453 122,27-277-31,-1-146-142,-5 195 428,-2-176-474,-1-35 910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0.3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38 8114,'0'0'4825,"16"1"-3320,71 7-1218,-73-9-278,1-1 0,-1 0-1,0-1 1,16-5 0,-15 4-2,31-6-1,95 2 28,-38 2 10,115 3-16,-46 3-16,540 28-3,-397 4-9,204 15 0,155-17 8,-256-24-8,-149-5 0,376 0-2,-56-2 3,-136-13 26,-171 1-22,134 8-17,189-8 16,-154-4 11,-285 11-13,-157 6-3,18-1-110,42-6-1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1.44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8970,'0'0'2604,"1"2"-2206,5 14-276,2-1 1,0 1-1,1-2 1,0 1-1,13 14 1,4 7-37,80 133 115,-69-107-178,-27-47-109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1.9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441 0 7986,'2'2'3574,"-10"15"-2543,-16 34-1393,19-40 768,-338 827 1230,324-776-1590,3 0 1,-11 94-1,27-154-205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5.1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189 66 7130,'-8'-10'915,"1"0"0,1 0 0,0-1 0,-6-13 786,11 24-1559,-4 4 852,5-3-852,-1 0 0,1-1 0,-1 1 1,1 0-1,0 0 0,-1-1 0,1 1 0,0 0 0,-1 0 0,1 0 0,0-1 0,0 1 0,0 1 0,-5 22-145,-46 314 1179,-5 35 612,50-305-1317,4-43-280,0 1-1,-12 49 0,12-71-214,1-1 303,13 0-218,18-1-63,0-2 0,56-6 0,-3-1 29,-46 6-11,156-3 47,-165 6-49,-1 0 1,1 2-1,-1 1 1,50 16-1,-65-15 155,-8-4-452,-38-6-2450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5.5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78 13635,'55'4'628,"0"-3"0,110-12 0,133-33-442,-250 33-178,-31 7-43,0 0 0,0 1 0,0 0 0,1 2 0,-1 0-1,26 2 1,-32 2 163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7.0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0 115 10410,'0'0'2083,"1"-1"-2018,-1 0-1,1 0 0,0 0 0,-1 0 0,1 0 1,0 1-1,-1-1 0,1 0 0,0 0 1,0 1-1,0-1 0,0 0 0,0 1 0,0-1 1,0 1-1,0-1 0,0 1 0,1-1 1,15-8 56,0 0 1,0 1 0,1 1 0,31-8 0,116-16 69,-53 13-2800,-93 15 2178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7.6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0 6425,'12'0'1330,"52"1"3568,-1 3-3580,-36-3-1232,46-3 0,-58 0-139,0 1 0,0 0 1,0 2-1,0-1 0,1 2 0,-2 0 0,1 1 1,0 0-1,20 8 0,-26-7-519,-1 0 0,1 1 1,12 9-1,-10-5 62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3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958 0 8970,'-66'44'632,"-8"8"-488,-6 10-40,-4 6 184,-4 8-136,-8 14 0,0 6 8,6 4 24,4-2-16,12-2-96,10-8 184,28-14-184,12-10 0,26-22 16</inkml:trace>
  <inkml:trace contextRef="#ctx0" brushRef="#br0" timeOffset="1">1866 208 8562,'-64'48'792,"-4"20"-456,-10 8-112,2 8 336,-8 6-224,-2 14-16,2 4 8,8 0 921,6-2-1049,18-20 16,6-16 48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8.0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8218,'84'39'4480,"-46"-24"-4064,55 15 0,194 50-359,-274-77-157,-1 1 1,0 0-1,0 0 0,0 1 0,0 1 1,-1 0-1,17 12 0,-13-4-46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8.6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3777,'12'17'2093,"2"-1"0,0-1 0,18 16 0,-14-14-1382,26 32-1,-9-9-556,1-2 1,60 49-1,-74-68-172,27 21-453,-36-30 378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9.0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6833,'50'71'5733,"-26"-40"-5171,-2 1 0,28 54-1,-42-71-669,1 0 1,1-1-1,1 1 0,17 17 0,-13-15-1423,24 36 0,-29-36 931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19.66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7778,'76'139'6621,"-70"-126"-6590,1-1 0,-2 1 0,0 0 0,0 1 0,-2-1 1,1 1-1,-2-1 0,0 1 0,1 16 0,3 19-85,-6-46-59,1 0 0,-1 0 0,1 0 0,0 0-1,0 0 1,0 0 0,1 0 0,-1 0-1,1-1 1,2 5 0,0-3-127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20.19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 7154,'34'50'3174,"-22"-33"-2592,0 0 0,-1 1 0,-1 1-1,-1-1 1,10 26 0,52 135-343,-49-130-214,-13-28-440,-1 0 0,-1 0 1,7 34-1,-11-39 114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20.69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 1 10682,'0'0'970,"-4"15"1164,-4 14-1596,2 0-1,-5 55 1,7-42-572,4-40-1,0-2 4,-2 0-33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25.79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28.0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46.66669"/>
      <inkml:brushProperty name="anchorY" value="-846.66669"/>
      <inkml:brushProperty name="scaleFactor" value="0.5"/>
    </inkml:brush>
  </inkml:definitions>
  <inkml:trace contextRef="#ctx0" brushRef="#br0">147 245 5113,'1'1'792,"4"1"-289,0 2-132,1 2 673,0 1-339,0 1-11,-1 2-43,-2 2-114,-2 0-5,-2 2-82,-3 0 7,-3 0-73,-2 0 8,-4-1-53,-1-1-25,-2-3-72,-1-2-30,0-3-53,0-3-19,1-5-37,3-5 6,2-4-33,4-5-1,4-4-39,4-3-10,5-4-8,5 0-1,3-1-1,4 2 0,3 2-19,2 4 6,1 3-22,0 5 6,-1 5-22,-2 5 6,-1 5 6,-3 5-11,-3 5 12,-3 4-3,-3 4 20,-4 3 3,-3 2 48,-4 2 15,-4 1 46,-4 0 9,-4-1 95,-3-2 31,-3-3 73,-2-3 14,-2-6-15,-1-5-1,0-6-46,1-7-7,2-6-104,3-6-29,4-6-65,4-4-26,5-3-36,5-3-4,6-1-2,5 1-2,6 1 0,3 2-10,4 4-6,1 4-8,2 6-17,0 5 4,-2 6-13,0 6 4,-3 6-12,-3 7 13,-2 4 14,-3 5-3,-3 4 30,-4 2 1,-3 2 11,-3-1 36,-5 1 9,-2-3 10,-4-3 65,-2-3 11,-2-5 57,-1-5-3,-2-4 15,0-6-11,0-7-14,1-5-33,2-7-40,2-5-28,4-6-44,4-4-10,5-2-29,4 0-4,5 0-2,4 3-1,4 5-9,1 6-17,2 6 5,1 6-12,1 7 2,-2 6-1,0 6 0,-1 6 9,-2 4 7,-3 3 18,-2 2-5,-2 2 12,-3-1 7,-3 0 18,-4-2 23,-4-2 23,-3-3 43,-2-4 9,-4-3 48,-1-4-11,-2-5 26,-2-4-15,0-5-23,0-5-21,1-4-43,2-5-27,3-3-25,2-1-6,3-1-39,3 2-19,4 2-44,2 5-55,3 4-409,1 5-179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32.2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28.50278"/>
      <inkml:brushProperty name="anchorY" value="171.16312"/>
      <inkml:brushProperty name="scaleFactor" value="0.5"/>
    </inkml:brush>
  </inkml:definitions>
  <inkml:trace contextRef="#ctx0" brushRef="#br0">0 0 9050,'0'0'3911,"0"0"-3865,1 1-12,-1 0-19,1 0 4,0 0 6,0 1 7,1-1 17,-1 1 15,1-1 7,-1 1 19,1-1-5,-1 2 12,1-1-11,-1 0-16,1 1-4,0 0-20,0 0-14,1 0-16,7 8 3,0 0-3,0-1-9,-3-1 11,-1-3-12,-2-2 3,-1-1 8,-1-2 7,-1 1-1,1-1 1,-1 0 9,0 0-11,0 0 12,0 0-3,0 1-8,1 1 2,0-1-10,8 9 2,-1 0-10,0 0 2,-1-2-1,-3-3 0,-1-1 0,-1-2 0,-1 0 0,7 7 0,0 0 0,0 0 0,-2-2 0,-1-2 0,-2-1-9,8 7 21,-1 0-16,-1-2-4,-2-1 10,-2-2-3,6 6-8,-1 0 11,-1-2-12,-2-3 12,-2-1-12,-2-2 3,8 7 8,-1 0-11,0-2 3,-2-1-1,-2-3 0,-2-1 0,8 7 9,0-1-11,-1-1 3,-3-2-1,-1-2 9,7 6-11,-2-3 3,-1 0 8,-2-2-11,-3-2 3,8 5 8,-3-1-11,0-2 3,-3 0-1,-2-2 0,7 4 0,-1 0 0,-2-1 0,-2-2 0,-2-1 9,6 5-11,-1-2 3,-2 0-1,-1-1 0,-3-3 0,7 7 0,-1-1 0,3 3 0,0-1 0,0 1 0,-1-1 0,1-1 9,-1-1-11,-1 0 3,0 0-1,-1 1 9,1-1-11,0 0 3,-1 0 8,1 1-2,-1-1-8,0 1 2,0 0-1,1 0 0,-1 0 9,-1 1-11,0-1 3,0 1-1,-1-1 9,0 0-11,0 0 3,-1-1-1,0 1 0,0-2 0,-1 0 9,1 0-11,-1-1 3,0 0-1,0 0 0,0-1 0,-1 1 0,1-1 0,0 1 0,-1-1 0,1 0 0,0 1 0,0-1 0,0 1 0,0 0 0,1 0 0,-1 0 0,1 0 0,0 0 0,-1 1 0,1-1 0,0 1 0,0 0 0,0 0 9,-1-1-11,1 1 3,-1-1-1,0 0 0,0 0 0,0 1 0,0-2 0,0 1 0,0 0 0,0 0 9,0 0-11,0 0 3,-1 0-1,0 0 0,0 1 0,1 0 0,-1 0 0,0 0 0,1 0 0,1 1 9,0-1-11,0 0 3,1 1-1,0 0 9,1 0-11,0 1 3,0 0-1,1 2 9,0 0-11,0 1 3,1 2-1,0 0 0,1 1 0,1 1 0,0 0 0,1 1 0,0 0 0,1 0 0,-1 0 0,2-1 0,-1 0 0,1 0 0,-1-1 0,1-2 0,0 1 0,0-2 0,0 0 0,0 0 0,-1-1 9,0 0-11,-2-1 3,-1 0-1,0-1 9,-1 1-11,-1-1 3,-1-1-1,1 1 9,-2-1-11,1 0 3,-1 0 8,0 1-11,1-1 3,-2 1-1,1 0 9,-1-1-11,0-1 3,-1 1 8,0-1-2,0-1-8,-1 0 2,-1 0-1,-1 0 0,0 0 0,-1-1 0,0 1 0,1 0 0,-1 0 0,1 0 0,0 1 0,0-1 0,0 0 0,0 0 9,1 1-11,0-2 3,0 1-1,0 1 0,1-1 0,-1 1 0,0-1 0,0 1 0,0 1 0,1-1 0,-1 1 0,1-1 0,1 1 0,-1 0 0,1 0 0,1 0 0,0-1 0,1 1 0,-1 0 0,1-1 0,0 1 0,0-1 0,0 0 0,1 0 0,0 0 0,0 0 9,1 0-11,1 0 3,-1-1-1,1 1 0,0-1 0,-1 0-9,1 1 11,0-1-3,-1 1 1,1 0 0,-2-1 0,1 1 0,-2 0 0,0 0 0,0 1 0,-1 0 9,0-1-11,0 2 3,-1-1-1,1 0 0,0 0 0,1 1 0,-1-1 0,0 1 0,1 1 0,0-1 0,0 1-9,0 1 11,0 0-3,1 1 1,-1-1 0,1 1 0,0-1 0,0 0 0,0 0 0,0-1 9,1 1-11,-1-1 3,0 1-1,0 0 0,0 0 0,0 0 0,0 0 0,1 0 0,-1 1 0,1-2 0,1 1 0,-1 0 0,1-1 0,0-1 0,1 0 0,0 0 0,0-1 0,1 1 0,-1-1 0,1 1 0,0-1 0,0 0 0,0 1 0,-1-1 0,0 0 0,-1 1 0,0-1 0,-1 1 0,0-1 0,0 1 0,-1-1 0,0 0 0,0 1 9,0-1-11,0 0 3,1-1-1,-1 1 0,1 1 0,-1-1 0,1 0 0,-1 1 0,0 0 0,0 1 0,0-1 0,0 1 0,0-1 0,-1 1 0,1-1 0,-1 1 0,0-1 0,0 0 0,0 0 0,0 0 0,0 0 0,-1-1 0,1 0 0,-1 0 0,1 0 0,0-1 0,-1 1 0,1 0 0,0-1 0,-1 0 0,1 1 0,0-1 0,0 0 0,0 0 0,0-1 0,0 1 0,0 0 0,1-1 0,-1 0-9,0 0 11,1-1-3,-1 0 1,-1 0 0,1-1 0,-1 0 0,0 0 0,-1 0 0,0 0 0,-1-1 0,0 0 0,0-1 0,-1 1 0,-1-2 0,-1-1 0,-2-1 9,4-1 2197,-6-1-2052,0 0 7,0 0-2,0 0 10,0 0-21,0-1 16,0 0-14,0 0-6,0 0-27,0-1 7,-1-8-32,-1 0 8,0 0-13,1 2 2,-1 2 8,1 2-11,-3-9-25,-1 2-2,1 1-21,1 1 5,-2-6-12,1 2-7,0 2-8,1 3 1,2 2-10,-3-7 2,0 2 8,0 1-21,2 2 16,0 3-5,1 1 1,-2-6 0,1-1 19,-1 2 3,2 2 1,-1 1 10,2 3-2,-1 1 1,1 1-9,0 1 2,0 0-19,0-1-5,0 1-9,1 0-8,-1 0 1,0 1-1,0-1 0,0 1 10,0 1-13,0 0 14,1 10-5,1 4 2,2 4 10,0 2-13,1 0 23,1 1-25,0-2 17,0 0-15,0 0 4,0-2-1,-1-2 0,0 0 0,0-2 0,-2-1 0,0-2 0,-1 0 10,-1-2-13,0 0 4,-1-2-1,-1 0 0,0-1 0,-1 0 0,-2 0 10,-1 0 15,-2-1 24,-2 1 23,-2 0 34,-2 0 2,-3 1 21,-2 0-13,-1 0 15,-2 1-23,-1 0-12,1-1-26,0 0-31,3 0-3,2-2-31,4-1 7,3-1-134,4-2-113,1 0 1365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1:33.5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28.21973"/>
      <inkml:brushProperty name="anchorY" value="-4259.34961"/>
      <inkml:brushProperty name="scaleFactor" value="0.5"/>
    </inkml:brush>
  </inkml:definitions>
  <inkml:trace contextRef="#ctx0" brushRef="#br0">101 35 9762,'0'-1'3223,"0"0"-3059,0 0-47,1 0-71,-1 1 13,1-1-30,0 1 15,0 0 4,1 1 18,-1 0 42,6 9 26,-1 3 62,-2 4 34,-3 2 98,-3-1 24,-4 1 57,-3-2 10,-2-2 12,-2-3 9,-1-3-20,0-3-40,0-4-73,2-4-39,1-4-71,2-3-14,2-4-78,4-3-19,3-2-57,3 0-8,4-2-11,3 1-1,3 1-10,2 2 2,1 3-20,1 3 6,1 3-22,-1 3 15,-1 5-14,-2 4 3,-3 4-1,-1 4 9,-4 4 7,-3 3 8,-4 3 8,-2 2 18,-3 1 4,-3 0 29,-2-2 49,-2-2 44,-1-4 113,-1-4-7,0-4 30,0-7-3,1-5-6,1-6-16,1-5-53,3-4-42,3-4-113,2-2-11,5-2-25,3 1-10,4 1 0,3 3-1,2 2-18,3 4-5,0 4 0,0 3-10,1 6 2,-2 3 9,-2 5-4,-1 4-7,-3 3 12,-2 3 14,-4 2-4,-2 2 13,-4 0-4,-2 1 21,-4-2 4,-2-1 46,-2-2 54,-2-5-13,-1-3 38,1-6-17,0-5 7,1-6-12,3-6-24,1-4-13,4-3-64,3-3-2,2 1-23,4 0 3,3 2-13,2 4-15,1 5 4,2 4-13,1 5-6,-1 5 11,-2 4-4,-1 5 1,-3 2-56,-2 2-180,-3 0-587,-3 1 480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6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6273,'0'0'5188,"2"4"-5133,6 10-55,1-2 0,0 1 0,1-1 0,13 13 0,7 7-2,173 233 113,-158-204-31,-44-59-153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2:22.92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985.03418"/>
      <inkml:brushProperty name="anchorY" value="-5211.4209"/>
      <inkml:brushProperty name="scaleFactor" value="0.5"/>
    </inkml:brush>
  </inkml:definitions>
  <inkml:trace contextRef="#ctx0" brushRef="#br0">0 0 3761,'1'0'4710,"0"0"-4444,0 0-12,0 0-40,1 0-21,-1 1-16,1-1 2,0 1 6,0 0-11,8 5-6,1 0-27,-1 0-2,-1-2-20,-2 0-15,-2-1-16,-2-1-16,0 0-7,8 4-9,-1-1-8,1 0 11,-3 0-5,-1-2 12,-3 0 15,0-1-4,-2-1 3,10 7 10,-1-1-13,-1 1 5,-1-2-21,-2-2-22,-2 0-5,-2-2-10,0 0 2,8 5-2,0 0 0,0 0 9,-2-1-2,-2-2 10,-2-1 7,8 6 8,-1-1-11,-1-1 5,-2-1-2,-2-1-10,8 4 13,-2 0-4,-1-2-27,-2 0 17,6 2-16,-2-2 14,-2 0-23,-2-2 7,7 2-13,-3-1-6,0 0 11,-4-2-4,8 3-9,-3-1 4,-1 0 7,-3-2 16,6 4 6,-3-2-10,-1 0 5,-3-2-2,7 4 0,0 0 0,1-1-10,1 1-6,-1 0 2,-1-1-12,0 1 13,0-1-14,-1 0 14,0 0-4,0 1 1,0-1 0,0 1 9,1 0-12,0 0 5,1 0 7,1 1-2,0-1-9,1 1 4,1-1 16,1 1-14,0 1 15,1 0-4,0 0 10,0 0-2,0 0 1,-1 0 9,-1 0-30,0-1 18,-1 0-15,0 0 3,0-1-10,0 1 2,1-1-10,1 1 11,0 0-3,1 0-8,-1 0 11,2 0-12,-1 0 22,0 1-7,1 0 31,-1-1 1,1 1 11,0-1-1,1 1 10,0-1-11,0 0 3,1-1-1,-1 1-19,0 0 15,-1 0 4,-1 0 8,0-1-1,-2 2 1,0-1 19,-1 0-6,1 0-6,0 1-17,0-1 5,1 1-12,0 0-7,0 0 1,1 0-10,0 1-7,1-1 1,0 1 8,1 0 17,0-1-5,0 1 22,2 0-24,-1 0 26,1 0-8,0 0 3,1 0-28,-1 0-1,-1 0-11,0 0-8,-1-1 1,0 0 46,-2 0 5,1 0 20,-1 0-3,0 0 13,0 1-13,1-1 4,0 1 9,0 0-50,2 0-14,-1 1-16,2 0-9,1 0 0,1 1 9,0 1 6,1 0-2,1 0 2,-1 1 10,0 0-13,1 1 4,-2 0 9,0 0 6,0 1 17,-1 0-3,0 0 20,1 0-14,0 0 6,0-1 7,1 0-12,0 0-14,1-2-24,1-1 5,-1 0-14,0-1-6,0-1 2,0-1-2,-1 0 9,-1 0-12,0 0 14,-1-1-4,-2 1 10,0 0-2,-1-1-9,-1 1 22,0-1-25,-1 0 8,-1 0 6,0-1-12,1 0-5,-1 0 2,-1-1-2,1 0 0,0 0 37,-1 1 8,1-1 1,0 1 11,0 0-12,0 0 14,0 0-4,1 1 10,0-1-30,1 1-1,0-1-10,0 1 2,-1 0 7,0 0-2,-1 0 1,-1 1-10,-1-1 13,0 1-13,-1 0 12,0-1-22,0 1 7,1 0-12,1 0 2,1 0-10,1 0-7,1 0 10,1 0-12,-1 0 12,0-1-12,0-1 12,-2 0-3,-1-2 1,-1 0 9,-2-1-11,-1 0 3,0-1-1,-1 0 0,0 0-9,-1 0 11,1-1-3,0 1 1,0-1-9,0 1 11,0-1-12,0 1 3,-1 0-1,0-1 0,-1 1 0,-1 0 0,0 0 0,-1 0 0,-1-1 0,0 1 0,0-1-9,-1 0 11,0 0-22,1 0 26,-1 0-9,1-1-6,-1 1 11,1-1-3,0 0 1,1 1 9,-1-1-2,1 1 1,1 1 0,0-1 0,0 0 0,1 1 0,0-1-9,0 1 2,0 0-1,0-1 0,1 1 0,-1-1 0,1 0 0,-1-1 0,0 1 0,0-1 0,1 0 0,1 0 0,0 0-9,1 0 11,0 0-12,1-1 12,1 1-12,0 0 12,-1 0-12,0-1 12,0 1-3,-1-1 1,-2 1 0,0-1 0,-1 0-9,0 0 11,-1 0-3,0 0 1,1 0 0,0 0 0,1 1 0,-1 0 0,2-1 0,-1 1 0,2 0 0,-1 0 0,1 0 0,0-1 0,0 1 0,-1-1 0,1 1 0,0-1 9,1 1-11,0-1 3,0 0 8,2 0-11,1 0 3,1 0-1,2-1-9,1 1 2,2-2-10,0 1 11,1-1-12,0-1 12,0 0 6,-1 0-10,0 0 3,-2 0 8,-1 0-2,-1 0 1,0 0 0,-2 1 0,1-1 0,-1 1 0,-1 0 0,0 1-9,-1-1 11,0 1-3,0-1 1,-1 0-9,0 1 2,-1-1-1,0 0 0,0 0 9,0-1-11,0 0 12,1 0-3,1 0 10,1 0-2,0 0 1,1-1 0,1 1 9,0 0-11,-1-1 3,1 2-10,-1-1 11,-1 1-12,1 0 12,-1 0-12,1 1 3,1 0 8,1 0-2,-1 0 1,2 1-9,-1 1 2,1 0 8,-1 0-2,0 1-8,-1 0 11,0 1-3,0-1-8,-2 1 11,1 0-3,0 0-8,1-1 11,-1 1-3,2 0-8,-1-1 2,2 0-1,0 0-9,0-1 2,1 0-10,1 0 2,-1-1-10,0-1 11,1 0-12,-1 0 12,1-1-3,-1 0 20,1-1-6,-1 1 3,0 0 0,1 0 19,-1 0-15,1 1 14,0 0-3,1 1-8,0 0 2,0 1-1,0 1-9,0 0 2,-1 0-1,-1 0 0,-1 0-9,-1 0-7,-1 0 10,-1-1-3,0-1 1,-1 1-9,0-1 21,1 0-7,0-1 3,2 1 9,0 0-2,1-1 1,0 2 0,1-1 9,-1 1-11,2 0 3,-1 0-1,1 1 0,-1 0 0,1 1 0,0 0-9,0 1 11,1-1-12,-1 1-6,0-1 1,1-1-10,-1 0-26,0-1-21,2-1-146,0-2-110,1-2-333,2-4-79,1-4 629,0-4-362,-2-3 14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6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13619,'0'0'1320,"2"0"-1288,0 0 8,0 0 0,2 2-8,62 26-200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6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0 561 11274,'1'0'1163,"8"-11"-939,-1 0 0,0 0 0,9-19 0,3-2 29,-10 17-206,127-204 217,-109 169-227,-2-1 1,27-80 0,-50 139-103,-1 0 1,-1 0 0,1 1 0,-1 14-1,0 6 59,1-1-1,0 0 1,11 41-1,-10-55-6,2 0 0,-1 0 0,2 0 0,0-1 0,0 1 0,1-1 0,1-1 0,13 18 1,-9-17 13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6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 11963,'0'0'760,"2"0"-704,0 0-16,50-8 176,-26 2-144,8 0-48,0 0-8,6 0 16,-2 0 8,-4 0-160,-4 2-728</inkml:trace>
  <inkml:trace contextRef="#ctx0" brushRef="#br0" timeOffset="1">38 342 11602,'0'0'993,"2"0"-913,0 0 280,56-6-152,-30 2-80,0 0-40,8-4-48,4 0 8,4 0-192,-2-2-768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17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300 56 12723,'-20'7'237,"1"0"-1,0 1 1,1 1 0,0 1 0,1 1-1,0 0 1,0 1 0,1 1 0,1 1 0,-26 28-1,32-32-239,0 1-1,1 1 1,1-1-1,-1 1 0,2 0 1,0 1-1,0 0 0,1 0 1,1 0-1,0 0 1,0 1-1,2-1 0,0 1 1,0 0-1,1 0 1,2 26-1,0-34-3,0 0 0,0 0 0,0 0 0,1 0 0,0 0 0,0-1 0,1 1 0,-1 0 0,1-1 0,1 0 1,-1 0-1,1 0 0,-1 0 0,10 8 0,-7-8 2,0-1 0,0 1 0,1-1 0,0 0 0,0-1 1,0 0-1,0 0 0,1 0 0,-1-1 0,12 2 0,-2-2 14,0 0-1,0-1 0,0-1 0,0-1 0,0 0 0,-1-1 0,1-1 1,0-1-1,-1 0 0,19-8 0,-14 3 34,-1 0 0,0-2 0,0 0 1,-1-1-1,-1-1 0,0-1 0,28-28 0,-35 31 3,-1-1-1,-1 1 1,0-2-1,-1 1 0,0-1 1,-1 0-1,-1 0 1,0-1-1,0 0 1,-1 0-1,-1-1 0,4-25 1,-7 30-44,-1 1 0,0-1 0,-1 0 0,0 1 0,0-1 0,-1 1 0,0 0 0,-1-1 0,0 1 0,-1 0 0,1 1 0,-2-1 0,1 0 0,-1 1 0,0 0 0,-1 0 0,0 1 0,0 0 0,-1 0 0,0 0 0,0 1 0,0 0 0,-1 0-1,0 1 1,0 0 0,-12-6 0,-21-3-481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0.0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94 126 2849,'19'13'90,"-13"-10"34,-1 1 0,0-1 0,0 1 0,0 0 0,4 6 0,-7-8 13,-1 0-1,1 0 0,-1 0 0,0 0 1,0 0-1,0 0 0,0 1 0,0-1 1,-1 0-1,1 1 0,-1-1 0,0 0 1,1 1-1,-1-1 0,0 1 0,0-1 1,-1 5-1,0-3 98,0-1 0,0 1 1,0 0-1,-1-1 0,1 0 0,-1 1 0,0-1 1,0 0-1,0 0 0,0 0 0,-1 0 0,1 0 1,-1 0-1,0-1 0,1 1 0,-1-1 0,0 0 1,-1 0-1,1 0 0,0 0 0,-1 0 1,-3 0-1,5-1-170,0 0 1,-1 0-1,1-1 1,0 1-1,0-1 1,-1 0 0,1 1-1,0-1 1,0 0-1,-1-1 1,1 1-1,0 0 1,0 0-1,-1-1 1,1 0-1,0 1 1,0-1 0,0 0-1,0 0 1,0 0-1,0 0 1,0 0-1,0-1 1,0 1-1,1-1 1,-1 1 0,0-1-1,1 0 1,-1 1-1,1-1 1,0 0-1,0 0 1,-1 0-1,1 0 1,1 0-1,-3-4 1,1 1-56,1-1 0,-1 1-1,1-1 1,0 1 0,0-1 0,0 0 0,1 1-1,0-1 1,0 0 0,0 1 0,1-1 0,0 0 0,0 1-1,0-1 1,1 1 0,0-1 0,0 1 0,0 0-1,1 0 1,0 0 0,0 0 0,0 0 0,0 1 0,1-1-1,0 1 1,0 0 0,0 0 0,0 0 0,0 1-1,1-1 1,0 1 0,0 0 0,0 0 0,0 1 0,0 0-1,0 0 1,1 0 0,-1 0 0,1 1 0,10-2-1,-13 3-13,0 0 0,0 0-1,1 1 1,-1-1 0,0 1-1,0-1 1,0 1 0,0 0-1,0 0 1,0 0 0,-1 1-1,1-1 1,0 1 0,0-1-1,-1 1 1,1 0 0,-1 0-1,0 0 1,1 0 0,-1 0-1,0 1 1,0-1 0,-1 1-1,1-1 1,0 1 0,-1 0-1,0 0 1,1 0 0,-1 0-1,0 0 1,-1 0 0,1 0-1,0 0 1,-1 0 0,0 0-1,1 0 1,-1 0 0,-1 0-1,1 0 1,0 0 0,-1 0-1,1 1 1,-1-1 0,0 0-1,0-1 1,0 1 0,-1 0-1,1 0 1,-1 0 0,1-1-1,-1 1 1,-3 3 0,-1 0 70,0 1 0,-1-1 1,0 0-1,0-1 0,-1 0 1,1 0-1,-1 0 0,-10 3 0,15-6-15,0-1-1,1 0 0,-1 0 1,0 0-1,0 0 0,0-1 1,0 1-1,0-1 0,0 0 1,0 1-1,0-1 0,1-1 0,-1 1 1,0 0-1,0-1 0,0 1 1,0-1-1,0 0 0,0 0 1,1 0-1,-1 0 0,0-1 1,1 1-1,-1-1 0,1 0 0,0 1 1,-1-1-1,-2-4 0,3 3-33,0 0-1,-1 0 0,2-1 1,-1 0-1,0 1 0,1-1 0,-1 0 1,1 0-1,0 0 0,1 1 1,-1-1-1,0 0 0,1 0 1,0 0-1,0 0 0,0 0 0,1 0 1,0 0-1,-1 0 0,1 0 1,0 0-1,1 0 0,-1 0 0,3-4 1,1-1-30,-1 0 0,1 1 0,1 0 0,-1 0 0,2 0 0,-1 1 0,1 0 0,14-13-1,-14 16 13,0-1 0,0 1 0,0 0 0,0 0 0,0 0-1,1 1 1,0 1 0,-1-1 0,1 1 0,0 1 0,0-1-1,14 0 1,-18 2-9,1 1 0,-1-1 1,1 1-1,-1-1 0,0 1 0,0 1 0,1-1 0,-1 0 0,0 1 0,0 0 1,0 0-1,0 0 0,-1 1 0,1-1 0,0 1 0,-1 0 0,0 0 1,0 0-1,0 0 0,0 1 0,0-1 0,-1 1 0,1 0 0,2 6 0,-2-5-7,-1 1 0,0-1 0,0 0 0,0 1 0,-1 0 0,0-1 0,0 1 1,0 0-1,-1-1 0,1 1 0,-1 0 0,-1 0 0,1 0 0,-3 10 0,0-9 11,1 1 0,-1-1 0,-1 0 0,1 0 1,-1 0-1,-1 0 0,1-1 0,-1 1 0,-11 10 1,5-7 33,0 0 1,-1-1 0,0 0 0,0-1 0,-1-1 0,0 0 0,-1 0 0,1-1 0,-1-1 0,0 0 0,-17 2 0,28-6-3,-1 0 1,0-1 0,0 1-1,0-1 1,0 0-1,0 0 1,0 0 0,0-1-1,0 0 1,0 1-1,0-1 1,0-1 0,0 1-1,1 0 1,-1-1-1,-6-3 1,8 3-16,-1-1 0,1 1 0,0 0 0,0-1 0,0 1 0,0-1 0,1 0 0,-1 0 0,0 0 0,1 0 0,0 1 0,0-2 1,0 1-1,0 0 0,0 0 0,1 0 0,0 0 0,-1-1 0,1 1 0,0 0 0,1-4 0,0-2-19,1-1 1,0 1-1,0-1 0,1 1 1,0 0-1,1 0 0,0 0 1,0 0-1,1 1 1,0-1-1,0 1 0,1 0 1,1 1-1,6-8 0,-8 10 3,0 0-1,-1 1 1,1-1-1,1 1 1,-1 0-1,1 1 1,-1-1-1,1 1 0,0 0 1,0 1-1,1-1 1,-1 1-1,0 1 1,1-1-1,-1 1 1,1 0-1,0 0 1,-1 1-1,1 0 1,-1 0-1,11 2 1,-12-1-10,-1 1 0,1 0 0,-1-1 0,0 2 0,1-1 0,-1 0 0,0 1 0,0 0 0,-1 0 0,1 0 0,-1 1 0,1-1 0,-1 1 0,0-1 0,0 1 0,-1 0 0,1 0 0,-1 1 0,0-1 0,0 0 0,0 1 0,-1-1 0,1 1 0,-1 0 0,1 8 0,-1-7 8,-1 0 0,1 0 0,-1-1 0,0 1 0,-1 0 0,1 0 0,-1 0 0,0-1 0,-1 1 0,1-1 0,-1 1 0,0-1 0,-1 1 0,1-1 0,-1 0 1,0 0-1,0 0 0,0 0 0,-1-1 0,-8 8 0,8-8 22,-1-1-1,1 1 1,-1-2 0,0 1 0,1 0 0,-1-1 0,-1 0 0,1 0 0,0 0 0,0-1 0,-1 0-1,1 0 1,-1 0 0,1-1 0,-1 1 0,1-1 0,-1-1 0,1 1 0,-1-1 0,1 0-1,0 0 1,-1 0 0,1-1 0,0 0 0,0 0 0,0-1 0,0 1 0,0-1 0,0 0-1,1 0 1,-1 0 0,1-1 0,0 0 0,0 0 0,1 0 0,-1 0 0,1 0 0,-1-1 0,2 0-1,-1 1 1,0-1 0,1 0 0,0 0 0,0-1 0,0 1 0,1 0 0,-2-11 0,2 8-25,0-1 1,1 1-1,0 0 1,0-1-1,1 1 1,0 0-1,0 0 1,1 0 0,0 0-1,1 0 1,4-11-1,-5 15 5,0 0 0,0 0 0,1 1 0,-1-1-1,1 1 1,0 0 0,0 0 0,0 0 0,0 0 0,0 0-1,1 1 1,0 0 0,-1-1 0,1 1 0,0 0-1,0 1 1,0-1 0,0 1 0,0 0 0,0 0 0,0 0-1,1 0 1,7 0 0,-1 2-14,0 0 1,0 1-1,0 0 0,-1 0 1,1 1-1,-1 0 0,1 1 0,-1 0 1,0 1-1,0 0 0,-1 1 1,0 0-1,0 0 0,0 1 0,0 0 1,-1 0-1,-1 1 0,1 0 1,-1 1-1,0 0 0,-1 0 0,7 13 1,-11-19 10,-1 1 0,1 0 0,-1-1 1,0 1-1,0 0 0,0 0 0,-1 0 1,1 0-1,-1 0 0,0 0 0,0 0 1,0 0-1,-1 0 0,1 0 0,-1-1 1,0 1-1,-2 5 0,1-4 19,-1 0 0,1 0 0,-1 0 0,0-1-1,-1 1 1,1-1 0,-1 0 0,0 0 0,0 0 0,0-1-1,-7 6 1,4-5 11,0 1-1,0-1 0,-1-1 0,0 1 1,1-1-1,-1-1 0,0 1 1,0-1-1,0 0 0,-1-1 0,1 0 1,0-1-1,-1 1 0,1-2 1,0 1-1,-14-3 0,5-3-343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2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10394,'0'0'816,"0"2"-560,0 0-200,2 0-80,24 60-8,-12-36-8,2 4-8,2 4 24,2 2 16,0-2 8,0 2 0,-2-6 16,-2-2 0,-2-2 8,0-2-8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3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361 0 3617,'-4'40'664,"-8"6"-224,-4 12-160,0 4 448,-2 4-264,-8 14 144,-2 8 33,-2 6-193,0 4-64,-2-2 56,0-4 8,4-10-16,0-6-8,8-16-88,2-12-40,6-20-64,2-10-40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3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11690,'0'0'1145,"2"0"-1049,0 0-40,52 4-8,-30-4-32,4-2-8,4-2 8,2 0 16,-2-2 16,-2 0-8,-4 2-168,-4 0-680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4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11666,'0'0'1209,"2"0"-1073,0 0 392,0 0-176,64 4-136,-38-4-48,4 2-112,0 0-16,2-2 24,0 0-16,-6 2-8,-2-2 0,-8 0 904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6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476 0 9146,'0'0'463,"-2"8"-551,-18 54-194,-2-2-1,-3-1 1,-49 85 0,-120 158 389,78-127 391,93-137-61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4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 10970,'0'0'846,"0"0"-818,0 0 0,0 1 1,0-1-1,0 0 0,0 0 1,0 0-1,1 0 0,-1 0 0,0 0 1,0 0-1,0 0 0,0 0 1,1 0-1,-1 0 0,0 0 0,0 0 1,0 0-1,0 0 0,1 0 0,-1 0 1,0 0-1,0 0 0,0 0 1,0 0-1,0 0 0,1 0 0,-1 0 1,0 0-1,0 0 0,0 0 1,0 0-1,0 0 0,1-1 0,-1 1 1,0 0-1,0 0 0,0 0 1,0 0-1,0 0 0,0 0 0,0-1 1,1 1-1,-1 0 0,0 0 0,0 0 1,0 0-1,0 0 0,0-1 1,0 1-1,0 0 0,0 0 0,0 0 1,0 0-1,0-1 0,0 1 1,0 0-1,0 0 0,0 0 0,0 0 1,0-1-1,0 1 0,0 0 1,0 0-1,0 0 0,0 0 0,-1 0 1,1-1-1,4 4-26,-1 1-1,1-1 1,-1 1 0,0-1 0,0 1-1,-1 0 1,1 0 0,-1 1-1,0-1 1,3 6 0,16 55-33,-16-48 27,39 158 26,-27-100 104,41 113 1,-55-178-102,-1-4 9,1 0 0,-1 0 0,1 0-1,0 0 1,0 0 0,1-1 0,0 1-1,5 5 1,-9-11-22,0 0-1,1 1 1,-1-1 0,1 0-1,-1 1 1,1-1 0,-1 0-1,1 0 1,-1 1-1,1-1 1,-1 0 0,1 0-1,-1 0 1,1 0 0,-1 0-1,1 1 1,0-1 0,-1 0-1,1 0 1,-1 0 0,1-1-1,-1 1 1,1 0-1,-1 0 1,1 0 0,-1 0-1,1 0 1,0-1 0,-1 1-1,1 0 1,-1-1 0,0 1-1,1 0 1,-1-1 0,1 1-1,-1 0 1,1-1-1,-1 1 1,0-1 0,1 1-1,-1-1 1,0 1 0,0 0-1,1-1 1,-1 0 0,0 1-1,0-1 1,12-30 331,-11 28-307,39-182 777,-2 7-623,-29 144-328,2 1 0,1 0 0,20-36-1,-12 32-285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5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8714,'30'-10'584,"0"0"-528,2 2-8,-4-2-48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5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10994,'0'0'1625,"4"0"-257,56 2-856,-30-6-80,8-2-120,2 0-48,4-4-72,2 2-48,-2-2-48,-4 0-24,-8 2-48,-4 0-104,-10 2-376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8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45 272 11698,'0'0'673,"1"13"-332,20 374 849,-33-518-293,7 32-958,-34-194 1,35 277 81,2 1 1,0 0 0,0-1-1,2-20 1,0 35-23,2-5-53,13-1-29,-10 5 71,54-22-38,-51 22 38,0 0 0,0 0 0,0 0 0,0 1 0,0 0 0,0 1 0,0 0 0,16 2 0,4-1-19,137 8 8,44 0-441,-188-9-413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9.0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9250,'0'0'720,"2"0"-560,0 0-56,2 0 672,68 8-592,-38-8-144,2-2-8,6 0 48,0-2 24,0-2-16,-2 2 0,-4-2-24,-6 2-15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29.6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 9978,'0'0'838,"2"17"-914,9 54 205,2 77 0,-13-146 173,3-21 189,0-1 1,2 1 0,0 0-1,2 1 1,0-1 0,1 1-1,11-19 1,-15 30-560,1 0-1,0 0 1,1 0 0,-1 0 0,1 1-1,0 0 1,1 1 0,12-9 0,-14 11 67,0 0 0,0 1 1,0 0-1,0 0 0,0 0 1,0 1-1,1 0 0,-1 0 0,1 0 1,-1 0-1,1 1 0,-1 0 1,1 0-1,10 2 0,-12-1-17,-1 0 0,1 0 1,-1 0-1,1 0 0,-1 1 0,0-1 0,1 1 0,-1 0 0,0 0 0,0 0 0,0 1 0,-1-1 0,1 0 0,2 4 0,-1-1-12,0 0 0,-1 1 1,1-1-1,-1 1 0,-1-1 1,1 1-1,2 10 0,0 5-24,-1 1 1,-1 0-1,0 35 0,-3-53 56,1 42-168,-1-29-185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0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64 7162,'0'0'397,"8"12"889,0-6-1139,1-1 0,0 0 0,13 5 1,-8-4-19,-13-5-116,-1-1-1,1 0 0,-1 1 0,1-1 0,-1 1 0,1-1 0,-1 0 0,1 1 1,-1-1-1,1 0 0,-1 0 0,1 0 0,0 1 0,-1-1 0,1 0 0,-1 0 1,1 0-1,0 0 0,-1 0 0,1 0 0,0 0 0,-1 0 0,1 0 1,-1 0-1,1-1 0,0 1 0,-1 0 0,1 0 0,-1-1 0,2 1 0,10-9 176,1 1 1,-2-2-1,1 0 0,-1 0 0,-1-1 0,0 0 0,0-1 0,9-14 0,-18 24-37,-1 0 186,-11 5-225,2 2-103,0 1 1,0-1-1,1 1 0,0 1 1,0-1-1,1 2 0,0-1 1,0 1-1,1 0 0,-8 11 1,7-8 29,1 0 1,0 0-1,0 1 1,1-1-1,1 1 1,0 1-1,0-1 1,-2 18-1,5-26-31,1 0 0,0 0 0,0 0 0,0 0 0,0 0 0,0 0 0,1 0 1,0 0-1,0-1 0,0 1 0,0 0 0,1 0 0,-1-1 0,1 1 0,0 0 0,0-1 0,0 0 0,1 1 0,-1-1 0,1 0 0,-1 0 0,1-1 1,0 1-1,0-1 0,1 1 0,-1-1 0,0 0 0,1 0 0,-1 0 0,7 2 0,0-1-19,0 0 0,0-1-1,0 0 1,0-1 0,0 0 0,0-1-1,0 0 1,0 0 0,0-1 0,0 0-1,0-1 1,0 0 0,14-5 0,24-12-953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0.4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10514,'2'16'624,"2"6"-624,-2 2 0,4 6 72,2 6-104,0 6 0,2 2 16,0 4 16,0 2 0,-2 0 24,0-4 0,-4-4 16,0-4 8,-2-10 8,-2-4 0,-2-10-152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0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1 544 9898,'14'-2'832,"6"0"-624,10-6-88,4 0 737,4-4-689,10 0-128,2-2 0,4-4 1560</inkml:trace>
  <inkml:trace contextRef="#ctx0" brushRef="#br0" timeOffset="1">833 18 11002,'0'0'761,"2"0"-721,48 0 112,-26 0-96,4-2-24,4 0-16,2-2 8,0 0 0,0 2-40,-4-2-88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1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11170,'0'0'1009,"2"0"-777,58-2-96,-28 0 440,10-4-328,2 0-72,8-2-56,0-4-8,2-2-1240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02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1 240 10450,'0'0'735,"0"-32"5457,3 27-5928,16 9-239,-7 2-26,0 1 1,-1 0-1,1 1 0,-1 0 0,-1 0 0,14 14 0,-6-2 4,-1 1-1,-1 1 1,0 0 0,18 37 0,-10-7 150,20 59 0,-21-63 367,-23-47-358,4 1 165,13-13-439,136-142 43,-135 134 66,65-67 70,4 5 1,126-93-1,-170 145 114,-41 27-116,1 3 114,-3-1-174,0 0 0,0 0-1,1 0 1,-1 0 0,0 0-1,0 0 1,1 0 0,-1 1 0,0-1-1,0 0 1,1 0 0,-1 0-1,0 0 1,1 0 0,-1 0-1,0-1 1,0 1 0,1 0-1,-1 0 1,0 0 0,0 0 0,1 0-1,-1 0 1,0 0 0,0 0-1,1-1 1,-1 1 0,0 0-1,0 0 1,0 0 0,1-1 0,-1 1-1,0-23-2243,-5-29 1783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7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419 0 5233,'0'0'161,"-53"56"-148,3 1 0,2 3-1,3 2 1,-46 84-1,69-106 37,2 1 0,1 1-1,3 0 1,1 1 0,-13 70 0,23-89-4,2 0 0,1 0 0,1 0 0,1 0 0,1 0 0,1 0 0,1 0 0,1 0 1,1 0-1,1-1 0,2 0 0,11 26 0,-8-26 53,1 0 1,21 28-1,-25-40-69,0-1 1,1 0-1,0 0 0,0-1 0,1-1 1,14 11-1,-21-17-14,1 0 1,-1-1-1,1 1 0,-1-1 0,1 1 1,4 0-1,16 1 84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3.4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1 382 9034,'0'0'2522,"-1"4"-1215,2-4-1279,-1 1 0,0-1 0,0 0 0,0 0 0,0 0 0,0 0 0,1 0 0,-1 0 0,0 0 0,0 0 0,0 0 0,1 0 0,-1 0 0,0 0-1,0 0 1,0 0 0,0 0 0,1 0 0,-1 0 0,0 0 0,0 0 0,0 0 0,1 0 0,-1 0 0,0 0 0,0 0 0,0 0 0,0 0 0,0 0 0,1-1 0,-1 1 0,0 0 0,0 0 0,0 0 0,0 0 0,0 0 0,1 0 0,-1-1 0,0 1 0,0 0 0,0 0 0,0 0 0,0 0 0,0-1 0,0 1 0,0 0 0,0 0 0,0-1 0,15-14 139,0-2 1,-2 0-1,23-36 1,30-66 18,-56 100-162,42-100 59,-44 99-85,-7 18-7,-1 0-390,0 11 248,2 35 120,6 100 57,-4-114-12,0 0 1,17 54-1,-15-65-111,1 0 0,1-1 0,1 1-1,12 18 1,-9-22-992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3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13739,'0'0'1352,"0"2"-1320,0 0-8,0 0-32,2 0-104,0 0 352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4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 10674,'0'0'1193,"2"0"-1089,0 0 520,58-4-440,-32 2-32,6 0-64,2-2-24,0 0-32,0 0 0,-8 0-176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4.5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 11971,'0'0'1232,"2"0"-1088,0 0 672,52-6-536,-28 2-224,2 0-16,8-2-48,4-2-160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4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11314,'0'0'849,"0"2"-857,2 0 184,20 50-200,-16-24-24,2 8 24,-2 8 16,-2 8 16,-2 4 8,-2 8 16,0 2 8,-6 0 0,2-2 8,-2-6 0,0-6 2304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6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99 360 9426,'0'-6'1993,"1"4"-1494,3 5-2,0 5-513,1 1 0,-2-1 0,1 1 1,-1-1-1,0 1 0,-1 0 0,0 0 0,1 14 1,2 86-79,-4-75 131,-1-7 113,-1 0 0,-6 35 1,7-60 209,-2-11 20,-24-143-34,-6-33-24,-37-52 87,68 235-397,1 0 0,0 0 0,0 1 0,0-1 0,0 0 0,0 0-1,0 0 1,1 0 0,-1 1 0,0-1 0,1 0 0,0 0 0,-1 1-1,1-1 1,0 0 0,0 1 0,0-1 0,0 1 0,0-1 0,0 1-1,0 0 1,1-1 0,-1 1 0,0 0 0,1 0 0,-1 0-1,1 0 1,-1 0 0,1 0 0,0 0 0,-1 0 0,3 0 0,8-4-5,-1 1 1,1 1 0,21-4 0,-22 4 6,232-31 31,3 19-149,-166 11-131,-46 3-469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7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1 108 10970,'16'-2'680,"8"-2"-599,6-2-25,4-4 152,4-2-128,6 0-32,0-2 8,2 2 16,-2-2 0,-4 2-88,-6 2-617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7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 10666,'0'-2'2423,"0"11"-2224,3 97-363,0-70 242,-2 1 1,-6 55-1,5-90 666,1-18-647,0 0 0,2 0 1,0 0-1,0 0 0,2 1 0,0-1 0,13-28 1,-7 23-103,0 1 0,2 0 0,0 0 0,28-31 1,-32 42-6,1 0 0,-1 0 0,1 1 0,20-12 1,-27 18-5,0 0 1,1 0-1,-1 0 1,1 1-1,0-1 1,-1 1 0,1 0-1,0 0 1,0 0-1,0 0 1,-1 1 0,1 0-1,0 0 1,0 0-1,0 0 1,0 1-1,0-1 1,0 1 0,7 2-1,-8-1-1,0 1 0,0-1 0,0 0 0,0 1 0,0 0 1,-1 0-1,1 0 0,-1 0 0,0 0 0,0 0 0,0 1 0,0-1 0,0 1 0,-1-1 0,0 1 0,0 0 0,0 0 0,1 4 0,1 9-15,0 0-1,0 28 0,-3 80-112,0-102 430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8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9946,'7'4'259,"0"1"-1,1-2 1,-1 1-1,1-1 1,0-1 0,0 1-1,0-1 1,0 0-1,16 0 1,-17-2-234,-1 0-1,0-1 1,1 0 0,-1 0 0,0 0 0,1-1-1,-1 0 1,0 0 0,0-1 0,-1 0-1,1 0 1,0 0 0,6-6 0,2-1 12,0-2 0,18-18 0,-28 25-33,1 0 1,-1 0-1,0 0 1,-1 0 0,1-1-1,-1 1 1,0-1-1,-1 0 1,1 0 0,1-7-1,-4 11-25,-7 3-7,0 0 26,1 0-1,-1 1 1,0 0-1,1 0 1,-1 0 0,1 1-1,0 0 1,-1 0 0,2 1-1,-1-1 1,0 1-1,1 1 1,-1-1 0,1 1-1,1 0 1,-9 10-1,3-2 54,0 0-1,1 1 1,0 1 0,1-1-1,1 1 1,-8 22-1,13-29-27,0 0-1,0 0 1,0-1 0,1 1-1,0 0 1,1 0 0,0 0-1,0 0 1,1 0 0,0 0-1,0 0 1,1 0 0,0 0-1,4 10 1,-4-13-24,0-1 0,1 0 0,-1 1 1,1-1-1,0 0 0,0 0 0,0-1 1,1 1-1,0 0 0,-1-1 0,1 0 0,0 0 1,0 0-1,1-1 0,-1 1 0,1-1 1,-1 0-1,1 0 0,0-1 0,-1 0 0,1 1 1,0-1-1,0-1 0,6 1 0,30 0-156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8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0 11258,'-4'14'167,"0"1"0,1 0 0,1-1 0,1 1 0,0 0-1,2 29 1,-1-17-109,2 52 33,3 0 0,20 97 0,-24-171-74,0 0-1,0-1 1,1 0-1,-1 1 1,1-1-1,0 0 0,0 0 1,0 0-1,1 0 1,-1 0-1,1 0 1,0-1-1,5 6 1,-5-8-18,-1 1 1,0 0-1,1-1 1,-1 0-1,1 1 1,0-1 0,-1 0-1,1 0 1,0-1-1,0 1 1,0 0-1,0-1 1,-1 0-1,1 0 1,0 0 0,0 0-1,0 0 1,0 0-1,0-1 1,0 1-1,-1-1 1,5-2-1,11-4-181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7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0 9578,'0'0'923,"-3"14"-47,-88 405-1130,82-370 245,7-38 10,-5 18 22,2 0-1,2 0 1,0 0-1,3 51 1,0-78-12,1 0 1,0 0-1,-1 0 0,1 0 1,0 0-1,0 0 0,0 0 1,0-1-1,1 1 1,-1 0-1,0-1 0,1 1 1,-1-1-1,1 1 1,-1-1-1,1 0 0,0 0 1,0 0-1,-1 0 1,1 0-1,0 0 0,0 0 1,0 0-1,0-1 1,0 1-1,0-1 0,0 1 1,4-1-1,7 1 26,0 0 0,0-1 0,17-1 0,-27 0-39,29-2-718,63-15 1,-61 8 456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9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76 10898,'14'-4'881,"6"0"-745,12-4-80,0-2 368,12-4-360,2-2-16,8-4-120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39.5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30 12595,'0'0'816,"2"0"-808,0 0 72,46-6-56,-22 2-24,2 0 0,4-2-40,0 2-80,0-2-640</inkml:trace>
  <inkml:trace contextRef="#ctx0" brushRef="#br0" timeOffset="1">0 246 10002,'0'0'2881,"2"0"-2633,0 0-56,68-18-64,-40 10-56,10-6-200,4 0-224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1.1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12171,'0'0'736,"2"2"-640,40 32-120,-22-16-24,4 2-8,6 4 24,-2 2 16,2 0 16,-4-4 16,-2-2-32,-2-4-112,-2-6-808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0 6809,'-2'30'857,"-4"10"-529,-4 6-120,-2 4 376,-4 8-200,-4 8 24,-2 6-56,-2 0-96,-2 0-88,4-4 0,2-6-32,2-8-16,8-14-1160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9482,'0'0'872,"2"0"-600,0 0-104,66-8 464,-40 2-295,6 0-137,2-2-40,4 0-72,0 0-48,-4 0-80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2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12155,'18'-4'872,"6"0"-720,6 0-64,4 0 184,4-2-120,4-2-24,4 2-16,4-2-184,2 0-1240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3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 11090,'0'1'1277,"3"8"-1120,107 199-115,-3-10 549,-102-187-508,2 3 208,-1 0-1,-1 0 1,8 31 887,-9-50-894,15-24 103,28-63 1,-11 22-240,6-8-311,4 2 0,92-115-1,-116 164-64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4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 10786,'16'-4'816,"4"-2"-655,8 2-65,2-2 288,4 0-192,4 0-72,-2-2-40,2 2-40,-2 0-48,-8 2-520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9:44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0 114 12075,'12'-4'992,"6"2"-752,6-4-104,8-2 376,4-2-184,6 0-96,0-2-56,4 0-72,0 0-16,0 2-40,-4 0 8,-6 0-128,-4 2-176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5.72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1 842 9138,'0'0'1683,"4"-24"672,26 0-1928,15-11-388,-33 24 34,-9 10-42,11-4-6,108-48 94,-44 23-46,-1 1-17,-62 24-41,-1-1-1,21-10 1,-18 7-12,67-31 13,-25 15-2,-43 19-11,-2 0 3,56-20 3,-43 17-7,341-101 13,-162 42 62,92-24 101,101 10 297,-226 48-469,-17 10 7,190-4 0,-138 14-7,794-16 10,-741 46-8,-118-4-8,271 50 0,-356-50 0,61 12 6,184 62-1,-199-49 28,252 100 283,-321-122 131,-34-14-319,16 9 490,-14-8-580,15 12 466,-17-13-394,1 1 0,-1-1-1,0 1 1,1-1 0,0 0 0,-1 0 0,1 0 0,0 0-1,-1 0 1,1 0 0,0 0 0,0-1 0,0 1 0,3 0-1,-5-1-115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8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 10650,'0'0'736,"2"0"-648,0 0-32,64-20 112,-38 14-47,4 0-25,6-2-24,4 0-32,2 2-16,4-2-16,-2 2-80,4 2 72,-2 0-16,-4 2 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6.4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251 4 11963,'-8'0'2998,"-68"-4"-337,74 4-2656,1 0 0,0 0 0,-1 0-1,1 1 1,0-1 0,0 0-1,-1 1 1,1-1 0,0 1 0,0-1-1,0 1 1,0-1 0,-1 1-1,1 0 1,0 0 0,0-1 0,0 1-1,0 0 1,1 0 0,-1 0-1,0 0 1,0 0 0,1 0-1,-1 0 1,0 1 0,1-1 0,-1 0-1,1 0 1,-1 0 0,1 1-1,0-1 1,-1 0 0,1 0 0,0 1-1,0-1 1,0 0 0,0 1-1,0-1 1,0 0 0,1 0 0,-1 1-1,0-1 1,1 0 0,-1 0-1,1 1 1,0 0 0,24 45-5,-23-44 0,0 1 0,1-1 0,-1 0 0,1-1 1,0 1-1,0 0 0,0-1 0,0 1 0,0-1 0,1 0 1,-1 0-1,8 2 0,6 5 4,2 3 4,71 48 37,-81-53-36,0 1-1,0 1 1,-1-1-1,0 1 1,0 1-1,12 19 1,-19-26-7,0-1 0,0 1 0,0-1 1,0 0-1,-1 1 0,1 0 0,-1-1 1,1 1-1,-1-1 0,0 1 0,0 0 1,0-1-1,0 1 0,-1-1 0,1 1 1,-1 0-1,1-1 0,-1 1 0,0-1 1,0 0-1,0 1 0,0-1 0,-1 0 1,1 1-1,-1-1 0,1 0 0,-1 0 1,0 0-1,1 0 0,-5 2 0,-5 6 22,-1-1 0,0-1 0,0 0 0,-17 8 0,21-12-3,-166 82 369,57-30-260,103-50-995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7.377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13131,'0'0'2110,"0"0"-1898,9 223-120,0-3-160,-17 50-232,8-267 398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7.78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42 12019,'0'0'1000,"2"0"-912,0 0 240,0 0-144,62 16-64,-42-16-8,6 0-16,0-2-32,6 0-40,0-4 8,6-2-24,0-2 16,2-4-128,2-2-96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8.170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12483,'0'0'1205,"5"14"-357,5 18-703,-2 1 0,-1 0 0,4 47 0,0 115 324,-9-134-337,1 81 144,12 140-128,-12-265-306,-2-14-95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8.51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284 13 13179,'-1'-6'3992,"1"5"-3942,-1 1-1,1-1 1,-1 1 0,0-1 0,1 1-1,-1-1 1,0 1 0,1 0 0,-1-1 0,0 1-1,0 0 1,1 0 0,-1-1 0,0 1 0,0 0-1,0 0 1,0 0 0,1 0 0,-1 0 0,0 0-1,0 0 1,-1 0 0,-2 1-27,-1-2-14,1 1 0,0 0 0,-1 1 1,1-1-1,0 1 0,-1 0 0,1 0 0,0 0 0,0 1 1,0-1-1,0 1 0,0 0 0,0 0 0,0 0 1,1 1-1,-1 0 0,1-1 0,-4 5 0,-14 17-15,0 1 0,2 1 0,1 1-1,1 0 1,-14 32 0,21-39-19,2 1 0,0 1-1,1 0 1,1 0 0,1 0 0,1 1 0,-2 43 0,7-57 4,-1 0 0,1 0 0,0-1 0,0 1 0,1 0 0,1-1 1,-1 0-1,7 14 0,-7-19 12,0 1 1,0 0-1,0-1 0,1 1 0,0-1 1,-1 0-1,1 0 0,1 0 1,-1 0-1,0 0 0,0-1 1,1 1-1,0-1 0,-1 0 1,1 0-1,0-1 0,0 1 1,0-1-1,8 2 0,-5-2 9,1 0 0,-1 0-1,1-1 1,0 0 0,-1-1 0,1 0 0,-1 0-1,1 0 1,-1-1 0,0 0 0,12-5-1,-9 2 20,1-1 0,-1 0 0,0 0 0,0-1 0,-1 0 0,16-16 0,-10 6 25,0-1 0,-1 0 0,-1-1 0,0-1 0,-2 0 0,0 0 0,8-26 0,-10 22 11,-1 0 0,-2 0-1,6-39 1,-10 50-104,-1 1 0,-1 0-1,0-1 1,-1 1-1,0 0 1,-1 0-1,0 0 1,-1 0-1,-5-15 1,-3 6-423,-3 4-116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9.12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11594,'0'0'1221,"0"2"-400,6 105-265,-2-4-261,-2-30 457,20 130 0,-22-200-726,10 30 251,-10-32-269,1-1 0,-1 1 0,0-1 0,0 1 0,1 0 0,-1-1 0,1 1 1,-1-1-1,0 1 0,1-1 0,-1 1 0,1-1 0,-1 0 0,1 1 0,0-1 1,-1 0-1,1 1 0,-1-1 0,1 0 0,0 0 0,-1 1 0,1-1 0,-1 0 1,1 0-1,0 0 0,-1 0 0,1 0 0,0 0 0,-1 0 0,1 0 0,0 0 1,-1 0-1,1 0 0,0 0 0,-1-1 0,1 1 0,-1 0 0,1 0 0,0-1 1,-1 1-1,1 0 0,-1-1 0,1 1 0,-1-1 0,1 1 0,-1 0 0,1-2 1,10-9 63,0-1 0,-1 0 0,0-1 0,-1-1 0,-1 1 0,11-24 0,-1 3 2,-4 9-43,44-71 38,-56 93-46,4-3-98,-6 7 65,1-1 0,0 0 0,0 1 1,0-1-1,0 1 0,0-1 0,0 1 0,-1-1 0,1 1 1,0 0-1,0-1 0,-1 1 0,1 0 0,-1 0 0,1-1 1,0 1-1,0 2 0,32 49-45,-14-20 62,31 38 0,-44-63 29,1 1 0,0-1 0,0 0 0,0 0 0,1-1 0,0 0 0,0 0 0,1-1 0,18 8 0,-25-12 8,0 0 0,1 0 0,-1-1 0,1 1 1,0-1-1,-1 0 0,1 1 0,-1-1 0,1 0 0,0-1 1,-1 1-1,1 0 0,-1-1 0,1 0 0,-1 1 0,1-1 1,2-1-1,-1-1 52,0 1 0,-1 0 0,1-1 0,-1 0 0,0 0 0,0 0 0,0 0 0,0 0 1,4-6-1,0-4 196,0-1 0,0 1 0,-1-1 0,8-29 0,-4-5-510,-1 0-1,-2-1 0,-3 0 1,-2-66-1,-2 93-816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29.593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1 110 12275,'3'-5'230,"0"1"1,0-1 0,1 1-1,0 0 1,0 0 0,0 0-1,0 0 1,0 1 0,1-1-1,0 1 1,6-3 0,5-2 35,0 1 1,22-7-1,-13 6-157,1 2 1,-1 0-1,1 2 0,40-2 1,-54 6-97,1 0 0,-1 0 0,1 2 1,-1-1-1,0 2 0,1-1 0,-1 2 1,0-1-1,-1 2 0,1 0 0,16 9 1,-25-12-18,0 0 0,0 0 0,0 0 0,-1 1 0,1 0 1,0-1-1,-1 1 0,0 0 0,1 0 0,-1 0 0,0 0 1,-1 1-1,1-1 0,-1 1 0,1-1 0,-1 1 0,1 4 1,-1-2 5,-1 0 1,0 0 0,0 0 0,0 0-1,-1 0 1,1 0 0,-1-1 0,-1 1-1,-3 10 1,-4 5 62,0 0 0,-2-1 0,-1 0 0,-20 26 1,-10 8-14,-75 76 0,115-128-641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30.0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1 0 11883,'2'24'1112,"-2"2"-680,0 0-144,2 0 352,-2 0-40,2-2-96,0-2-104,0-4-232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42.466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464 209 6009,'0'0'1877,"-24"-22"3631,21 18-5067,-5-3 334,7 7-766,1 0 0,-1 0 0,0 0 0,0 0 0,0 0 0,1 0 0,-1 1 0,0-1 0,0 0-1,1 1 1,-1-1 0,0 0 0,1 1 0,-1-1 0,0 1 0,1-1 0,-1 1 0,0-1 0,1 1-1,-1 0 1,1-1 0,-1 2 0,-7 6-19,1 1-1,0 0 1,0 0-1,1 1 1,0 0-1,-5 12 1,-214 444 978,221-458-1024,3-6 169,0 0 1,0 0-1,1 0 0,-1-1 0,0 1 1,0 0-1,-1-1 0,1 1 0,0-1 1,0 1-1,-1-1 0,1 1 0,-1-1 0,1 0 1,-1 0-1,0 0 0,1 0 0,-1 0 1,0 0-1,0 0 0,-2 0 0,4-1 121,6-20-176,-2 5-54,1-4 5,2 1 0,14-30 0,49-78 18,6 4 0,156-191 0,-218 295-20,2 0 31,16-27 0,-31 43 135,-1 2-168,0 0 0,0 0 0,0 0 0,0 0 0,0 0 0,0-1-1,0 1 1,0 0 0,0 0 0,0 0 0,0 0 0,0 0 0,0 0-1,0 0 1,1 0 0,-1 0 0,0 0 0,0-1 0,0 1 0,0 0 0,0 0-1,0 0 1,0 0 0,0 0 0,0 0 0,0 0 0,0 0 0,1 0-1,-1 0 1,0 0 0,0 0 0,0 0 0,0 0 0,0 0 0,0 0-1,0 0 1,0 0 0,1 0 0,-1 0 0,0 0 0,0 0 0,0 0 0,0 0-1,0 0 1,0 0 0,0 0 0,0 0 0,0 0 0,0 0 0,1 0-1,-1 1 1,0-1 0,0 0 0,0 0 0,0 0 0,0 0 0,0 0 0,0 0-1,0 0 1,0 0 0,0 0 0,0 0 0,0 1 0,15 19-173,-4 3 134,0-1 0,-2 2 0,11 35 0,11 109 106,10 177-1,-41-345-19,0 1-1,0-1 1,0 0 0,0 1-1,0-1 1,0 0-1,0 1 1,0-1 0,0 0-1,0 0 1,0 1 0,0-1-1,0 0 1,0 1-1,0-1 1,0 0 0,0 1-1,0-1 1,0 0-1,-1 0 1,1 1 0,0-1-1,0 0 1,0 0 0,-1 1-1,1-1 1,0 0-1,0 0 1,-1 1 0,-16-1 1789,6-1-2357,-37-1 537,28 3-3,-270 91 151,239-72-95,0 3 1,2 2-1,-75 51 0,71-39 28,52-36-78,0 0-291,-5 3 839,6-4-654,0 0 0,0 0-1,0 1 1,0-1-1,0 0 1,0 0-1,0 1 1,0-1-1,1 0 1,-1 0-1,0 0 1,0 1-1,0-1 1,0 0-1,0 0 1,1 0-1,-1 0 1,0 1-1,0-1 1,0 0-1,1 0 1,-1 0-1,0 0 1,0 0 0,0 0-1,1 1 1,-1-1-1,0 0 1,0 0-1,1 0 1,-1 0-1,0 0 1,0 0-1,0 0 1,1 0-1,-1 0 1,0 0-1,0 0 1,1 0-1,-1 0 1,0-1-1,0 1 1,1 0-1,35 2-418,3-9-99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44.462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239 204 8650,'7'-14'932,"0"0"-1,0 1 1,2 0 0,16-21-1,-8 12 2027,-22 26-2660,-37 34-71,1 2 1,-45 58 0,64-72-59,20-24-113,7-7-284,137-148-134,-21 21 472,-119 130-140,-6 10-240,-22 35 173,-2-2 1,-56 62 0,22-28 233,-74 96 727,134-168-751,10-7-144,22-16-29,-2-2 0,43-41 0,-22 18 22,68-62 90,34-28 20,-149 133-99,-8 9-88,-237 258 64,108-123 482,108-113-295,-1 0 155,-27 38 0,53-64-240,7-4-58,0 0 1,0 0 0,0 0 0,0-1 0,0 1-1,0-1 1,-1-1 0,1 1 0,-1-1 0,1 1-1,-1-1 1,0-1 0,5-3 0,11-8-22,131-96 67,139-131 1,-287 239 16,-17 17-24,-244 248 1005,256-260-1034,7-3-122,17-8 70,0 0 1,0-2-1,-2 0 0,1-1 1,20-17-1,1 1 10,30-14 115,-72 42-75,0 0-1,0 0 1,0 0-1,0 0 1,0 0-1,0 0 1,0 0-1,0 1 1,0-1-1,0 0 1,0 0-1,0 0 1,0 0-1,0 0 0,0 0 1,0 0-1,0 0 1,0 0-1,0 1 1,0-1-1,0 0 1,0 0-1,0 0 1,0 0-1,0 0 1,0 0-1,0 0 1,0 0-1,0 0 0,0 0 1,0 1-1,0-1 1,0 0-1,1 0 1,-1 0-1,0 0 1,0 0-1,0 0 1,0 0-1,0 0 1,0 0-1,0 0 1,0 0-1,0 0 1,0 0-1,1 0 0,-1 0 1,0 0-1,0 0 1,0 0-1,0 0 1,0 0-1,0 0 1,-1 6 1,-1 1 0,0-1 0,0 0 0,0 0 1,-1 0-1,0-1 0,0 1 0,-5 5 0,-39 49 108,21-28 14,-34 46 278,60-78-404,0 0 0,0 0 0,0 0 0,0 1 0,0-1 0,0 0 0,0 0 0,0 0 0,0 0 0,1 0 0,-1 1 0,0-1 0,0 0 0,0 0 0,0 0 0,0 0 0,1 0 0,-1 0 0,0 0 0,0 0 0,0 0 0,0 1 0,0-1 0,1 0 0,-1 0 0,0 0 0,0 0 0,0 0 0,1 0 0,-1 0 0,0 0 0,0 0 0,0 0 0,0 0 0,1 0 0,-1 0 0,0 0 0,0-1 0,0 1 0,0 0 0,1 0 0,-1 0 0,0 0 0,0 0 0,0 0 0,0 0 0,0 0 0,1-1 0,10-2-38,9-7-29,-2-1 0,1-1-1,31-27 1,-11 8 62,-33 26 13,-5 4-5,-1 0 1,1 1-1,-1-1 0,1 1 0,-1-1 0,1 1 0,0-1 0,-1 1 1,1-1-1,0 1 0,0 0 0,-1-1 0,1 1 0,0 0 0,0 0 1,-1-1-1,3 1 0,-3 0-17,-5 7-30,-7 6-39,-1-1 0,-1 0 0,0-1 0,-28 17 0,40-27-244,-5 0-948,-1-17 617,3 4 607,2 6 35,1 1 1,0-1-1,0 0 1,1 1-1,0-1 0,0 0 1,0 0-1,0 0 1,1 0-1,1-8 1,25-158-102,-16 122 711,-3 0 1,3-67 0,-10 115-169,0-1 635,-15 6-787,8 0-263,2-2-7,0 1-1,0 0 1,1 0 0,-1 0-1,1 1 1,-1 0 0,1 0-1,0 0 1,0 0 0,-6 7 0,-23 30 20,22-26 47,0 1 0,-2-2 0,-23 21 0,35-33-34,3-14-363,6-11 260,1 1-1,1 0 1,1 0 0,27-40 0,-30 52 70,-6 9-18,-8 11-120,-71 102 370,76-109-228,5-4-3699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8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8698,'12'-2'664,"6"0"-536,0 0-48,2 0 264,2 0-176,4-2-80,0 2-24,-2 2-32,2 0-16,-4 0 8,0 0-24,-2 6 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0:47.174"/>
    </inkml:context>
    <inkml:brush xml:id="br0">
      <inkml:brushProperty name="width" value="0.035" units="cm"/>
      <inkml:brushProperty name="height" value="0.035" units="cm"/>
      <inkml:brushProperty name="color" value="#5B2D90"/>
    </inkml:brush>
  </inkml:definitions>
  <inkml:trace contextRef="#ctx0" brushRef="#br0">670 133 10762,'0'0'1543,"-5"-19"5446,2 8-5619,2 10-1358,-1-1-1,1 1 0,0 0 1,0-1-1,0 0 0,-1 1 1,2-1-1,-1 0 0,0 1 1,0-1-1,1 0 1,-1 0-1,0 1 0,1-1 1,0 0-1,0 0 0,-1 0 1,1 0-1,0 0 0,0 0 1,1-2-1,-1 2-49,7 7-82,8 9 96,-1 0-1,-1 2 1,0-1-1,-1 2 0,-1 0 1,17 33-1,46 122 5,-5 31 42,-35-96 2692,-38-107-2700,-9 0 21,0 0-1,0 1 1,0 0-1,0 1 1,-22 6-1,-85 20 148,15-4 273,-182 66 0,235-65-411,-78 50 0,80-44-26,48-30 12,2-1-23,0 2-4,0-2 57,248-417-470,-138 243 366,-33 55 64,47-83 31,-112 180-34,-11 20-9,1-28 15,0 26 9,4-5-183,-5 9 138,0 0-1,0 0 0,0 0 0,0 1 1,0-1-1,0 0 0,0 0 1,0 1-1,0-1 0,0 0 0,0 1 1,0-1-1,0 1 0,-1 0 0,1-1 1,0 1-1,0 0 0,0-1 1,-1 1-1,2 1 0,46 49-18,48 64 0,-1 32 49,-76-115-18,-10-16 2,-4-7 10,0 0 1,1 0-1,13 14 1,-18-21-20,0 0 0,0-1 1,0 1-1,0 0 0,0-1 1,0 1-1,-1 0 0,1 0 1,-1 0-1,1 0 0,-1 0 1,0 0-1,1 0 0,-1-1 1,0 1-1,0 0 0,0 0 1,-1 0-1,1 0 0,0 0 1,-1 0-1,1 0 0,-1 0 1,0 0-1,0-1 0,0 1 1,-1 2-1,-8 10-7,-25 28 6,33-39 8,0 0 0,-1-1 0,1 1-1,0 0 1,-1-1 0,1 1 0,-1-1 0,0 0 0,0 0-1,-6 3 1,-1 1-1,-86 55 30,-3-3 0,-207 86-1,-26-15 504,275-104-502,54-24-42,-9 1-1005,12 0-412,10 2-898,5 1 1995,1-1 0,-1-1 0,1-1 0,-1 0 0,1-1 0,18-1 0,21-7-673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23:28.1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982 1165 10202,'1'0'955,"-1"0"-824,1 0 33,0 0-6,0-1-16,1 0 5,9-4-31,-1-1 8,1 2-79,-2 0 3,8 1-33,1 3 5,3 0-14,1 3-6,0 0 20,2 2-25,0-1 17,0 1-5,2 0-9,2 1 13,0-2-14,2 1 5,1 0-2,1-1 0,-1 1 0,1 0 0,0 0 0,-1 1 0,-1 1 0,1 0 0,1 1 0,-1-1 0,2-1 0,1 0 0,0-1 0,1-1 0,2-1 0,0-2 0,0-1 9,1-1-2,0 0-9,-1-2 4,1 0-2,-1-1-10,-1-1 13,1-1-4,0-1 1,1-1 0,1 0 9,2-3 16,3 0-3,1-1 2,3-3-10,1 0 13,0-1-4,-1-2 19,-2-1 24,-2 0-6,-4-1 32,-2 0 29,-5-1 22,-2 0-13,-2-1 17,-2-2-13,-3 0-25,-1-2-12,-2-1-7,-3 0-1,-2-1 27,-4 0 39,-3-1 46,-3 2 19,-5 1 37,-4 0 22,-4 1 7,-4 1 28,-3 0-43,-3 1-14,-2 1-53,-2 0-6,-1 1-22,-2-1-35,0 0-19,-2 1-45,-1 0-18,-2 0-9,-2 0 0,-2 1-21,-2 1-4,-3 1-9,-2 0 20,-3 2-6,-1 0 20,-1 1 5,-1 0 0,1 1 10,1 0-12,0 1 14,2 0-23,1-1 16,1 1-33,2 0-1,-1 0-10,1 0-8,-1 1 2,0 1-12,0 0 4,-1 1-2,1 0 0,0 1 0,1 0 9,2 1-12,0 0 5,2 1 7,1 0-12,0 0 5,-1 0-2,0 1 0,-1 1 0,-2 0 0,-1 1-10,-2 1 4,-1 2-2,-1 0 0,-1 2 9,-1 0-12,0 1 5,0 1 7,0 0-2,0 0 1,0 0 9,-2 0-12,1 0 5,-1 1-2,-1 0 0,0 0 0,0 1 0,1 0-10,2 1 4,2-1 7,4 1-12,1 0 14,4 0-4,1 1-9,2-1 13,2 1-4,1 0 1,1 0-10,0 1 13,1 1-14,0 0 14,1 1-14,0 0 5,2 2-2,0 0-10,2 1 13,1 1-14,2 0 5,1 1-12,2 0 13,2 1-14,1-1 14,2 1-14,2-1 23,2-1-25,1 1 17,1-1-5,2 0 1,2 0 0,1 0 0,1 1 9,2 0-12,0 1 23,2 2-16,0 0 15,2 1-14,-1 0 14,1 2-4,1-1-9,1 0 13,0-1-14,1 0 14,1 0-14,2-2 14,0 0-4,0-1 1,2-1 9,0 0-2,0-1 1,0-1-10,-1 0 13,0-1-14,-1-1 14,-1-1-14,0-1 14,0 0-14,0 0 5,0 0-2,1-1 0,1 0 0,1-1 9,2 1-2,1-1 1,0 1 0,1 0 0,2 1 0,-1 0 0,1 1 9,1 0-21,-1 1 16,1-1-15,0 0 5,0-1 7,1 0-2,0-1 1,1-2-10,-1 0 13,1 0-4,-2-2 1,0 1 0,-1-1 0,-2-1 0,-1 2 0,-1-1 0,-2 0 0,0 1 0,-1 1 0,0-1-10,-2 1 13,1 0-14,-1-1 14,-1 1-4,0 0-9,-1 0 4,-1 0 7,0 0-12,-1-1-238,1 0-240,0-1 547,1-1-287,1-5 72,0-5-129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3T18:31:02.533"/>
    </inkml:context>
    <inkml:brush xml:id="br0">
      <inkml:brushProperty name="width" value="0.035" units="cm"/>
      <inkml:brushProperty name="height" value="0.035" units="cm"/>
      <inkml:brushProperty name="color" value="#FF0066"/>
      <inkml:brushProperty name="ignorePressure" value="1"/>
    </inkml:brush>
  </inkml:definitions>
  <inkml:trace contextRef="#ctx0" brushRef="#br0">0 1,'11071'8649,"-11069"-8647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3T18:31:59.773"/>
    </inkml:context>
    <inkml:brush xml:id="br0">
      <inkml:brushProperty name="width" value="0.035" units="cm"/>
      <inkml:brushProperty name="height" value="0.035" units="cm"/>
      <inkml:brushProperty name="color" value="#FF0066"/>
      <inkml:brushProperty name="ignorePressure" value="1"/>
    </inkml:brush>
  </inkml:definitions>
  <inkml:trace contextRef="#ctx0" brushRef="#br0">0 0,'8850'0,"-8845"0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5:27.07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6499 632 12371,'-7'0'29,"1"1"0,-1-1 0,1 0 0,-1 0 0,0 0 1,1-1-1,-1 0 0,1-1 0,-1 1 0,1-1 0,0 0 1,0-1-1,0 0 0,-9-5 0,-14-4 487,1 1 1,-50-11-1,12 3 13,-298-107 14,294 101-250,-1 4 0,-112-20 1,-151-2 215,289 38-443,-293-20 418,111 11-458,203 12-46,-329-21 412,243 21-218,-134 15 1,134-6-179,1-4 0,-185-19 0,-2-24-124,41 5 164,-239-29-11,324 40-13,-147-14-25,204 30 3,-188-8-52,-73 29-90,271-3 83,-163 37 0,216-34 1,-56 21 0,84-25 21,0 1 0,1 2 0,0 0 0,-34 26 0,29-16-33,1 1-1,2 1 0,0 1 1,2 2-1,-19 28 0,5 2-110,-45 95 1,70-133 147,1 2-1,1-1 1,1 1 0,1 0 0,1 1 0,0 0-1,2-1 1,0 1 0,1 23 0,5 6 32,2 0 0,2-1 0,2 0 0,2 0 1,2-1-1,3-1 0,2 0 0,46 88 0,-40-96 7,1-2 0,2 0 0,61 64 0,-40-54-1,2-3 0,59 42-1,107 60 0,-50-34 3,-102-71 1,1-2 1,2-3-1,133 52 0,-106-56 7,1-3 0,146 25 0,-149-41 2,1-3-1,172-3 1,-115-13 30,4 0-1,155-24 0,-78-10 26,487-66 27,-588 91-85,475-37 56,-40 73 52,-337-6-16,-7 0 61,71 3 317,-197-17-245,104-11-1,150-46 2,-3-23-180,-237 50-37,-42 10-1,0 3 1,81-9 0,11 13 7,139-13-9,-206 12-11,109-28 0,-158 28 1,0-1 1,0-3-1,75-40 1,-98 46-2,-1-2 0,0 0 0,-2-2 0,1 0 0,-2 0 0,1-2 0,-2 0 0,0-1 0,23-35 0,-33 42 1,0 0-1,0 0 1,-1 0-1,0-1 1,-1 0-1,0 0 0,-1 0 1,0 0-1,1-16 1,-3 11 4,-1 0 0,0 0 0,-1 0 0,-1 0 0,-8-28-1,-7-3 9,-1 1-1,-3 1 0,-32-50 0,44 78-13,-32-53-10,-4 1-1,-2 3 1,-3 2 0,-3 3 0,-3 1-1,-126-101 1,157 142 17,0 1 0,-2 2 0,0 1 0,-1 1 0,0 1-1,-1 1 1,0 2 0,-1 1 0,0 2 0,-1 0 0,-52-2 0,-191-19 75,218 21 0,-61 1 0,-22-3 35,-10-14 472,-49-5-42,157 26-524,1 2 0,-1 2 0,-56 9-1,-121 36 89,165-33-104,38-10-79,-1 0-1,0-1 1,0-1-1,0 0 1,0-2-1,-18 0 0,11-5 1245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5:47.16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0 452 7754,'0'0'310,"3"-13"648,2 1-948,1 1 0,0 0 0,0 0 1,1 0-1,1 1 0,0 0 0,0 1 0,14-12 0,88-71-153,-86 74 127,223-150-101,-203 140 123,-3 1-39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5:47.90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60 1 4457,'0'0'401,"-1"13"237,-4 19-167,-1-1 0,-15 42 0,-5 28 758,25-100-900,3 0-275,-2 0-87,1 0 1,0-1-1,0 1 0,0 0 1,0 0-1,0-1 0,0 1 1,0-1-1,0 1 0,0-1 1,0 1-1,0-1 0,0 0 1,0 1-1,0-1 0,2 0 1,15 3-104,-1 0 0,1-2 1,19 1-1,33-5 53,-52 1 193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23T18:36:02.640"/>
    </inkml:context>
    <inkml:brush xml:id="br0">
      <inkml:brushProperty name="width" value="0.035" units="cm"/>
      <inkml:brushProperty name="height" value="0.035" units="cm"/>
      <inkml:brushProperty name="color" value="#FF0066"/>
      <inkml:brushProperty name="ignorePressure" value="1"/>
    </inkml:brush>
  </inkml:definitions>
  <inkml:trace contextRef="#ctx0" brushRef="#br0">0 0,'7937'0,"-7935"0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7:48.84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10 4913,'0'0'984,"6"14"1175,2-10-1508,-5-2-544,0 0 0,0-1 0,1 1 0,-1-1 0,0 0 0,0 0 0,1 0-1,5 1 1,23 3 305,22 5-331,32 3-15,-77-11-57,-1-1 0,2 0 1,15 0-1,6-1 6,78 7 36,78 1-85,254-29 155,-318 14-149,170 12 0,-70 1 70,19 1-28,-34-11-15,-63-2 18,-74 5 11,104-14-1,-128 10-17,66 2 0,7-1 11,-11-2 1,51-6 20,5 4 252,-28 3 1229,-71-4-1273,-66 9-311,-1 8-44,-10 20 69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7:51.38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124 3250 4713,'6'-79'922,"-4"-1"0,-11-108 1,2-92-84,5-194 467,-11 35-898,10 269-193,-3-30 74,5-37 17,2 118-44,10-206-165,0 0 465,-7 6 613,-4 318-1194,0-11 224,-2 10 239,-4 9 350,-19 48-612,3 0-1,2 2 1,-21 95 0,39-140-140,5-12-141,4-13 7,66-190 208,-54 151-56,-19 50-46,2 0-34,9 7-86,6 12 71,0 0 1,-1 2-1,-1-1 1,0 2 0,-2 0-1,18 35 1,-15-21-37,-1 0-1,-2 2 1,15 62 0,-23-70 51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9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8546,'0'0'2232,"2"0"-1952,0 0-144,0 0-16,62 10-32,-38-10-24,4 2-24,6-2-40,10-2 16,2 0-16,6 0 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7:52.97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8178,'0'0'4505,"6"17"-4313,7 16-152,13 24 145,-2 5 223,-22-56-300,0 0 1,0 0-1,0 0 0,-1 0 0,2 8 0,-1-1-55,11 42 364,-11-47-370,1 10 673,-1-18-741,6-6-19,-2-1 30,9-11 14,-1-1-1,20-36 1,-7 11 28,6-4-11,-17 24-6,7-9-12,-8 13-125,-13 17 98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7:59.98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2428 51 10562,'-4'-4'218,"0"0"-1,0 0 0,0 1 1,-1 0-1,1-1 0,-9-3 1,1 1-94,11 5-107,0-1 0,-1 1 1,1 0-1,-1 0 0,1 0 0,-1 1 1,0-1-1,1 0 0,-1 1 1,0-1-1,0 0 0,0 1 0,1 0 1,-1 0-1,-3-1 0,-3 1 31,-9-2 43,0 1-1,0 0 1,0 1 0,0 1-1,0 1 1,-20 4 0,-98 30 174,125-33-243,-75 24 240,0 4 0,-151 79 0,196-87-169,2 1-1,1 2 0,1 1 1,1 2-1,2 2 0,0 1 1,-46 61-1,-4 27-93,-24 32-3,86-126 3,-1-1 0,-2 0 1,-40 31-1,38-37 84,-2-1-1,0-1 1,-1-2-1,0-1 0,-1-1 1,-1-1-1,-42 9 1,-230 32 979,152-31-809,81-11-71,28-6-491,1 2 0,-75 23 0,114-30 67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0.58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142 10 6849,'1'-1'164,"-1"0"0,1 1 0,0-1-1,-1 0 1,1 1 0,0-1-1,0 0 1,-1 1 0,1-1-1,0 1 1,0-1 0,0 1-1,0 0 1,0-1 0,0 1-1,-1 0 1,1 0 0,0-1 0,2 1-1,-3 0-140,1 1-1,-1-1 1,0 0-1,1 1 1,-1-1-1,1 0 1,-1 1 0,0-1-1,1 1 1,-1-1-1,0 0 1,0 1-1,1-1 1,-1 1-1,0-1 1,0 1-1,0-1 1,1 1 0,-1-1-1,0 1 1,0-1-1,0 1 1,0-1-1,0 2 1,0 4-69,0 0-1,0 1 1,-1-1 0,-2 10 0,-5 13 196,-1 0 1,-1 0-1,-29 53 1,-55 73 679,93-155-796,1 4 65,10 2-87,13 3 6,1-1-1,41 9 1,-37-10-5,1 0-1,33 15 1,-42-11-6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1.3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11018,'0'26'801,"4"6"-737,2 4-48,-1 0 192,4 10-208,1 5 0,0 1 8,2 1 0,-2-1 8,-1-1-8,-1-7 0,0-3-16,-4-11-136,-1-4 24,-3-11 96,-2-15-104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1.8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1 301 9874,'3'-21'171,"1"1"0,1-1 1,1 1-1,1 0 0,1 0 0,0 1 0,20-32 0,-23 43-168,0 0-1,0 0 0,1 1 0,0 0 0,1 0 0,0 0 1,0 1-1,0 0 0,1 0 0,-1 1 0,1 0 0,1 0 0,-1 1 1,1 0-1,0 1 0,0 0 0,0 0 0,0 1 0,14-2 0,-18 3-14,0 1 0,0 0-1,1 1 1,-1-1 0,0 1-1,0 0 1,0 0-1,0 0 1,0 1 0,0 0-1,-1 0 1,1 0 0,0 1-1,-1-1 1,0 1-1,1 0 1,-1 0 0,0 1-1,-1-1 1,1 1 0,-1 0-1,1 0 1,-1 0-1,0 0 1,-1 1 0,1-1-1,-1 1 1,4 8 0,-2-1 15,0 1 0,-1-1 0,0 1 1,0-1-1,-2 1 0,0 0 1,0 0-1,-1 0 0,0 0 0,-4 18 1,0-9 48,-2-1 0,0-1 0,-1 1 0,-14 29 1,16-40-2,-1 1 0,0-1 1,-1 0-1,0 0 1,0-1-1,-1 0 0,0 0 1,-1-1-1,-15 12 1,23-19 249,7-2-220,3-1-70,0 1-1,0 1 0,0-1 0,0 1 1,0 1-1,0 0 0,0 0 0,-1 0 1,11 4-1,12 5 45,37 18 0,-46-17-119,1-2 0,0-1 0,39 9 1,-37-15 16,-5-3-14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2.2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127 35 11634,'-8'4'70,"0"-1"-1,0 2 1,0-1-1,0 1 1,1 0-1,0 1 1,0 0-1,0 0 1,1 0-1,0 1 1,0 0-1,0 0 0,1 1 1,-6 11-1,8-14-59,0 1-1,1-1 0,0 1 0,0-1 1,0 1-1,0 0 0,1 0 0,0 0 1,1-1-1,-1 1 0,1 0 1,0 0-1,1 0 0,-1 0 0,1 0 1,0 0-1,1 0 0,-1 0 0,1-1 1,0 1-1,1-1 0,5 10 0,-6-11-6,0-1-1,0 0 0,1 0 0,-1 0 0,1 0 0,0-1 0,0 1 0,0-1 0,0 1 0,0-1 1,0 0-1,1 0 0,-1-1 0,1 1 0,-1-1 0,1 0 0,0 0 0,-1 0 0,1 0 1,0 0-1,0-1 0,0 0 0,-1 0 0,1 0 0,6-1 0,-5 0-3,1 0-1,-1-1 0,0 0 1,0 0-1,0 0 1,0-1-1,0 1 1,-1-1-1,1 0 1,-1-1-1,0 1 0,1-1 1,-2 0-1,1 0 1,0 0-1,-1 0 1,5-9-1,-1-1-127,0-1 1,-1-1-1,-1 1 0,-1-1 1,0 0-1,-1 0 0,0 0 1,-1-1-1,-1 1 0,-1-1 0,-1 1 1,0 0-1,-4-20 0,2 22-103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2.68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74 10418,'0'0'1166,"0"8"-987,-1 3-141,1 1 0,1 0 1,0 0-1,1 0 0,6 20 1,-7-27-23,0 0 0,1 0 0,0 0 0,0 0 1,1 0-1,-1 0 0,1 0 0,0-1 0,0 0 1,0 1-1,1-1 0,0 0 0,0-1 0,0 1 1,0-1-1,5 4 0,-8-7-16,1 1 1,-1 0-1,1-1 0,-1 1 1,1-1-1,-1 0 0,1 1 1,-1-1-1,1 0 0,-1 0 1,1 0-1,-1 0 0,1 0 1,-1-1-1,1 1 0,-1 0 1,1-1-1,-1 1 0,1-1 1,1 0-1,0-1-4,0 0 1,0 0-1,0-1 0,0 1 1,-1-1-1,1 1 0,-1-1 0,4-4 1,0-4-23,0 0 0,0 0 0,-1 0 0,5-14 0,-3 4-36,-1 0 0,-1 0 1,-1-1-1,-1 0 0,1-24 0,-4 44 52,7 8-14,-2 0 154,28 29-621,-32-33 430,0-1 1,1 0 0,-1 1 0,1-1-1,0 0 1,-1 0 0,1 0-1,0 0 1,0 0 0,-1 0 0,1-1-1,0 1 1,0-1 0,0 1-1,0-1 1,0 0 0,0 1 0,0-1-1,0 0 1,0 0 0,2-1-1,5-5-244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3.13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5 109 11034,'-2'10'125,"1"0"-1,0 1 1,1-1 0,0 0-1,0 1 1,1-1-1,1 0 1,0 0-1,0 0 1,1 0 0,0 0-1,1 0 1,0 0-1,5 8 1,-8-17-153,9-20-234,-3 7 226,-4 0-22,-1 1 0,0-1 0,0 0 0,-1-1 0,-1 1 0,-1-17 0,1-5-40,-1 8 44,1 18 41,0 1 0,0-1 0,0 1 0,0-1 0,1 1 0,1 0 0,2-11 0,-4 18 12,1-1 0,-1 1 1,0-1-1,1 1 0,-1-1 1,0 1-1,1 0 1,-1-1-1,0 1 0,1-1 1,-1 1-1,1 0 0,-1 0 1,1-1-1,-1 1 1,1 0-1,-1 0 0,1-1 1,-1 1-1,1 0 0,-1 0 1,1 0-1,-1 0 1,1 0-1,0 0 0,-1 0 1,1 0-1,-1 0 0,1 0 1,-1 0-1,1 0 1,-1 0-1,1 0 0,-1 1 1,1-1-1,-1 0 0,1 0 1,-1 1-1,1-1 1,-1 0-1,1 0 0,-1 1 1,1-1-1,-1 1 0,1 0 1,24 22-32,-19-17 29,3 3 167,0-2 1,0 1 0,1-1 0,0 0 0,0-1 0,0 0 0,1-1 0,0 0 0,0 0 0,0-1 0,1-1 0,13 3 0,5-3 211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3.55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69 0 12699,'11'61'179,"3"-2"0,3 1-1,3-2 1,2-1 0,52 98 0,-66-139-183,-1-4-97,0 1 0,7 21 1,-14-32-166,-6-3-1374,-6-1 1028,1-1 0,-1-1 0,-14-6 0,15 5 400,0 1-1,0 0 1,0 1 0,-22-4-1,29 7 320,0 0-1,0 0 0,0 0 1,0 0-1,1 1 1,-1 0-1,0 0 0,0 0 1,1 0-1,-1 0 1,1 1-1,-1 0 0,1-1 1,-1 1-1,1 0 1,0 1-1,0-1 0,0 1 1,-3 3-1,1 0 31,0 0 0,0 1 0,1-1-1,0 1 1,1 0 0,0 0 0,0 0 0,0 0-1,1 0 1,0 1 0,0-1 0,1 1 0,-1 8 0,2-13-119,-1 1 1,1-1-1,0 0 1,0 0-1,0 0 1,1 0-1,-1 1 1,1-1-1,0 0 1,0 0-1,0 0 1,0 0-1,0 0 1,1-1-1,-1 1 1,1 0-1,0 0 1,0-1-1,0 0 1,0 1-1,0-1 1,0 0-1,1 0 1,-1 0-1,1 0 1,0 0-1,-1 0 1,1-1-1,0 0 1,0 1-1,0-1 1,0 0-1,6 1 1,-1-1-27,1-1 0,-1 0 0,1 0 0,-1-1 0,0 0 0,0-1 0,1 0 0,-1 0 0,0 0 0,0-1 0,-1 0 0,1-1 0,-1 0 0,14-9 0,19-13-16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4.0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163 91 7666,'0'0'1080,"-8"2"812,0 2-1696,0-1 1,0 2-1,1-1 0,-1 1 0,1 0 0,0 1 0,1 0 0,-1 0 0,1 0 1,-6 9-1,1-2-121,1 1 1,0 1-1,1 0 1,-12 25-1,20-35-66,-1-1 0,0 0-1,1 1 1,0-1 0,0 1-1,0-1 1,1 1-1,0-1 1,-1 1 0,1 0-1,1-1 1,-1 1-1,1-1 1,2 8 0,-2-10-7,0 0-1,0 1 1,0-1 0,0 0 0,1 0 0,-1 0 0,1 0 0,0 0 0,0 0-1,0 0 1,0 0 0,0-1 0,0 1 0,0-1 0,0 1 0,1-1 0,-1 0 0,0 0-1,1 0 1,-1 0 0,1-1 0,-1 1 0,1 0 0,-1-1 0,1 0 0,4 0 0,-2 0-13,1 0 1,-1-1 0,1 1 0,-1-1 0,0-1 0,1 1 0,-1-1 0,0 0 0,0 0 0,0 0 0,0-1 0,-1 0 0,1 0 0,-1 0-1,1 0 1,-1-1 0,0 1 0,0-1 0,-1 0 0,1-1 0,-1 1 0,0-1 0,0 1 0,2-6 0,1-2-107,0 1 0,-1-1-1,0-1 1,-1 1 0,-1 0 0,0-1 0,0 0 0,-1 0 0,0-14 0,-2 18-4,-1 0 0,0-1 0,0 1 1,-1 0-1,0 0 0,0 0 1,-1 0-1,-5-10 0,6 14 81,-1 0 1,1 0-1,-1 0 0,0 0 0,-1 1 1,1 0-1,-1-1 0,0 1 0,0 1 0,0-1 1,0 0-1,-1 1 0,1 0 0,-10-4 1,13 6 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9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266 30 10810,'0'0'926,"-6"0"-307,-8 0-603,0 1 0,-21 3 0,23-2-11,3 0-6,-1 0 0,1 1 0,0 0 0,0 1-1,0 0 1,0 1 0,1-1 0,-1 2 0,1-1 0,1 1 0,-13 12 0,16-15 1,-3 3-1,1 0 1,0 0 0,1 0 0,-1 0-1,1 1 1,0 0 0,1 0-1,0 0 1,0 1 0,-4 10 0,7-14 0,0-1 0,0 1 0,0-1 1,1 1-1,-1-1 0,1 1 0,0 0 1,0-1-1,1 1 0,-1 0 0,1-1 1,-1 1-1,1-1 0,0 1 1,0-1-1,1 0 0,-1 1 0,1-1 1,0 0-1,0 0 0,0 0 0,0 0 1,0 0-1,1 0 0,-1-1 0,5 4 1,0 0 12,0-1 0,0 0 0,1-1 0,0 0 1,-1 0-1,2 0 0,-1-1 0,0-1 0,1 1 0,-1-1 1,1-1-1,0 1 0,0-1 0,-1-1 0,1 0 1,0 0-1,0-1 0,14-2 0,-16 1 11,0 1 0,-1-1-1,1 0 1,-1-1 0,0 1 0,1-1-1,-1 0 1,0-1 0,-1 0 0,1 0-1,-1 0 1,1 0 0,-1-1 0,-1 0-1,1 0 1,-1 0 0,1-1 0,-2 1-1,1-1 1,0 0 0,-1 0 0,-1 0-1,1-1 1,2-8 0,-3 4-51,0 0-1,-1 0 1,-1 1 0,0-1 0,0 0 0,-1 0 0,0 0-1,-1 0 1,0 0 0,-1 0 0,0 1 0,-1 0 0,0-1-1,0 1 1,-9-13 0,1 1-114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4.41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159 0 11971,'-15'8'410,"-2"0"43,0 1 1,0 1-1,-27 20 1,40-27-417,0 1-1,0 0 1,0 0 0,0 1 0,1-1 0,0 1 0,-1 0-1,2-1 1,-1 2 0,1-1 0,-1 0 0,2 0 0,-1 1-1,0-1 1,1 0 0,0 1 0,0 9 0,1 0 3,1-1 0,0 1 0,1 0 0,1 0 0,7 21 0,30 73 28,-32-88-56,60 126 61,7 21-665,-66-137 33,-8-28 367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5.03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208 203 8490,'-1'-3'275,"-1"0"0,1 0 0,0 0 0,-1 0 0,0 1-1,0-1 1,0 0 0,0 1 0,0-1 0,0 1 0,-1 0 0,1 0 0,-1 0 0,1 0 0,-1 0 0,0 1 0,0-1 0,0 1 0,0-1 0,0 1 0,0 0 0,0 0 0,-6 0 0,3-2-134,-1-12-82,-4-20-41,-6-12 180,12 36-172,4 7 33,1 3-51,0 1 0,0-1-1,-1 1 1,1-1-1,0 1 1,0-1 0,0 1-1,0-1 1,0 1 0,-1-1-1,1 1 1,0-1 0,0 1-1,-1 0 1,1-1 0,0 1-1,-1-1 1,1 1 0,0 0-1,-1-1 1,1 1-1,-1 0 1,1-1 0,-1 1-1,1 0 1,-1-1 0,-11-3-18,-19-14 1,31 18 9,0 0-1,0-1 1,0 1 0,-1 0 0,1 0-1,0-1 1,0 1 0,0 0-1,0 0 1,-1 0 0,1 0 0,0-1-1,0 1 1,0 0 0,-1 0-1,1 0 1,0 0 0,0 0 0,-1 0-1,1 0 1,0 0 0,0 0-1,-1-1 1,1 1 0,0 0 0,0 0-1,-1 0 1,1 0 0,0 1-1,0-1 1,-1 0 0,1 0 0,0 0-1,0 0 1,-1 0 0,1 0-1,0 0 1,0 0 0,0 0 0,-1 1-1,1-1 1,0 0 0,0 0-1,0 0 1,-1 0 0,1 1-1,0-1 1,0 0 0,0 0 0,-1 1-1,-3 6-5,-1 1 0,1 0-1,0 0 1,0 0-1,1 0 1,0 1-1,1 0 1,0-1 0,-2 12-1,3-6 5,0 1 0,1 0-1,1 0 1,4 30 0,3-13 1,0 0 0,2-1 0,2 0 0,20 41 0,-12-33-280,1-2 1,2 0-1,1-2 0,37 42 0,-49-65 21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5.37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86 12659,'0'0'1560,"2"0"-1520,-1 0 0,34-22-40,-18 8-304,2-1 264,-1-2-32,-2 0-8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5.78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1 263 12283,'0'0'752,"22"-19"-712,5 3-16,6-7 128,8-3-136,13-9 32,4-2 72,9-1-96,0 2 16,-5 3 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7.15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52 32 5057,'-17'-30'6056,"16"29"-5222,-5 5-640,2 2-168,1 0 0,-1 1 0,2-1 0,-1 0 0,1 1 0,0 0 0,0-1 0,0 1 0,1 0 0,0 13 0,-1 8 46,4 41 1,-1-57-75,0 0 0,1-1 0,0 1 0,1 0 0,0 0-1,1-1 1,0 0 0,1 0 0,0 0 0,1 0 0,0-1 0,0 0 0,1 0 0,1 0 0,0-1-1,0-1 1,1 1 0,0-1 0,0 0 0,0-1 0,1 0 0,1-1 0,-1 0 0,1-1 0,0 0 0,0 0-1,22 5 1,6-1-60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7.5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10314,'0'0'966,"1"6"-748,94 213-58,-63-144-165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8.15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0 276 10914,'1'-19'129,"0"0"-1,1 0 1,1 1-1,0-1 0,2 1 1,8-24-1,-10 34-123,0 1 0,1-1 0,-1 0 0,2 1-1,-1 0 1,1 0 0,0 0 0,0 0 0,1 1 0,0 0 0,0 0 0,1 0-1,-1 1 1,1 0 0,0 1 0,10-6 0,-14 9-8,-1 0 1,1 0 0,-1 0-1,1 0 1,0 0 0,-1 1-1,1-1 1,0 1-1,-1 0 1,1-1 0,0 1-1,0 1 1,-1-1-1,1 0 1,0 1 0,-1-1-1,1 1 1,0 0-1,-1 0 1,1 0 0,-1 0-1,1 0 1,-1 1 0,0-1-1,1 1 1,-1-1-1,0 1 1,0 0 0,0 0-1,0 0 1,0 0-1,-1 0 1,1 0 0,-1 1-1,1-1 1,1 5-1,1 2 5,0 1-1,-1 0 1,0 0-1,-1 0 0,0 0 1,0 0-1,-1 0 0,0 18 1,-2-14 26,0 0-1,-1 0 1,-1 0-1,0 0 1,0 0 0,-2 0-1,0-1 1,0 0 0,-1 0-1,-1 0 1,0-1 0,-1 0-1,0 0 1,-11 12 0,17-23-68,6-7-180,0 0 193,2 1 0,-1-1 0,1 1 0,-1 0 1,1 0-1,1 1 0,-1-1 0,1 1 0,0 1 1,0-1-1,0 1 0,0 1 0,0-1 0,1 1 1,-1 0-1,1 1 0,-1 0 0,1 0 0,0 1 0,8 0 1,-11 0 21,1 0 0,-1 0 0,0 1 0,1 0 0,-1 0 0,0 0 0,0 1 0,0 0 0,0 0 0,0 0 0,0 0 0,-1 1 0,1 0 0,-1 0 0,1 0 0,-1 1 0,0-1 0,0 1 0,-1 0 1,1 0-1,-1 0 0,0 0 0,0 1 0,0 0 0,-1-1 0,1 1 0,-1 0 0,0 0 0,-1 0 0,1 0 0,0 6 0,-1-3 55,0 0-1,-1 0 1,0 0 0,-1 0-1,1-1 1,-1 1 0,-1 0-1,0 0 1,0 0-1,0-1 1,-1 1 0,-6 11-1,3-8 25,0-1 0,-1 0 0,0 0-1,0-1 1,-1 1 0,0-2-1,-17 15 1,23-21-80,0-1 0,1 1 0,-1-1-1,0 0 1,0 0 0,0 0 0,0 0 0,0 0 0,0 0 0,0 0-1,0-1 1,0 1 0,0-1 0,0 1 0,0-1 0,0 0 0,-1 0-1,1 0 1,0 0 0,0 0 0,0-1 0,0 1 0,0 0 0,-1-1-1,1 0 1,0 1 0,0-1 0,0 0 0,0 0 0,1 0-1,-1-1 1,0 1 0,0 0 0,1-1 0,-1 1 0,0-1 0,1 1-1,0-1 1,-1 0 0,1 1 0,0-1 0,0 0 0,0 0 0,0 0-1,0 0 1,0 0 0,1 0 0,-1 0 0,1-1 0,-1-2 0,-3-23-102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8.56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52 1 10642,'-2'0'45,"0"1"-1,1-1 1,-1 1-1,0-1 1,0 1-1,1 0 1,-1 0-1,1-1 1,-1 1-1,0 0 1,1 1-1,0-1 0,-1 0 1,1 0-1,0 1 1,-1-1-1,1 1 1,0-1-1,0 1 1,0-1-1,0 1 1,1 0-1,-1-1 1,0 1-1,1 0 1,-1 3-1,-3 6-17,1 1 0,-2 21-1,5-30 11,-3 18-14,2-1-1,0 29 1,2-43-21,-1 0-1,1 0 1,0 1-1,0-1 1,0 0-1,1 0 1,0-1-1,0 1 1,1 0-1,0-1 1,0 1-1,5 6 1,-8-11-1,1 0 0,-1 0 0,1-1 1,0 1-1,0 0 0,-1-1 0,1 1 0,0 0 0,0-1 0,-1 1 1,1-1-1,0 1 0,0-1 0,0 0 0,0 1 0,0-1 1,0 0-1,0 1 0,0-1 0,0 0 0,0 0 0,0 0 0,0 0 1,0 0-1,0 0 0,0 0 0,1-1 0,0 0-36,-1 0 0,1 0 0,0 0 0,-1 0 0,1 0-1,-1 0 1,1-1 0,-1 1 0,0-1 0,0 1 0,1-1 0,1-3-1,2-5-272,0 0 0,0-1 0,4-16-1,-2 0 57,-1-1-84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9.02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8170,'8'7'520,"3"2"-432,0 0-48,5-1 128,1 4-72,5-2-64,1 0 8,2-1-8,1-3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9.38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11010,'107'133'693,"-95"-114"-687,0 0 0,-1 0 1,-1 1-1,0 0 1,10 35-1,-19-52 6,0-1 1,-1 1-1,1 0 0,-1 0 1,1 0-1,-1 0 0,0 0 1,0 0-1,0 0 0,0 0 0,-1 3 1,0-5-5,0 1 1,0 0 0,0-1 0,0 0-1,0 1 1,0-1 0,0 1 0,-1-1-1,1 0 1,0 0 0,-1 0-1,1 0 1,-1 0 0,1 0 0,-1 0-1,1 0 1,-1 0 0,-3 0 0,-7 4 86,-1 1 1,1 0 0,-22 14-1,31-18-64,0 1-1,0-1 0,0 0 0,0 1 0,1-1 0,-1 1 0,1 0 1,0 0-1,0 0 0,0 0 0,0 0 0,1 1 0,-1-1 0,1 0 0,-1 1 1,1-1-1,1 1 0,-1 0 0,0 6 0,0-9-26,2 0 0,-1-1 0,0 1 0,0 0 0,0 0 0,0 0 0,0 0 0,1 0 0,-1 0 0,0-1 0,1 1 0,-1 0 0,1 0 0,-1-1 0,1 1 0,-1 0 0,1 0 0,-1-1 0,1 1 0,0-1 0,-1 1 0,1 0 0,0-1 0,-1 1 0,2 0 0,1 0-12,-1-1 1,1 1-1,-1 0 1,0-1-1,1 0 0,-1 1 1,1-1-1,-1 0 1,4 0-1,2-1-21,0 0-1,0-1 0,-1 0 1,1 0-1,8-3 1,14-12-9,3-6-20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29.8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11130,'0'0'585,"1"0"-449,36 42-56,34 48 1,-29-33-102,-4 2 0,-1 1 0,-3 2 0,-3 1 0,44 133 0,-64-158 6,-2 0 0,-2 1 0,-2-1 0,-1 1-1,-2 44 1,-4-54 2,0 1 0,-2-1 1,-1 0-1,-2 0 0,-1-1 0,-1 0 0,-19 41 0,3-21 14,-2-1 1,-3-1-1,-1-2 0,-2-1 1,-3-2-1,0-1 0,-62 50 1,63-62 26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09.81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12163,'3'12'720,"5"5"-664,3 9-56,1 3 104,2 1-96,2 8 8,1-1-8,1 4 0,-1-2 8,-1-5-8,-3-5-32,-3-7-184,-1-3 200,1-11-40,-3-3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0.22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14 223 10058,'-1'-1'75,"0"1"0,0-1 0,0 0 0,1 1 0,-1-1 0,0 0 0,0 1 0,1-1-1,-1 0 1,0 0 0,1 0 0,-1 0 0,1 1 0,-1-1 0,1 0 0,-1 0 0,1 0 0,0 0 0,-1 0 0,1 0-1,0 0 1,0 0 0,0 0 0,0-1 0,0 0 0,0-1 32,1 0-1,-1 0 1,1 1-1,0-1 1,0 0-1,0 0 1,0 0-1,1 1 1,1-3-1,4-6-47,1 1 1,0 1-1,12-13 0,-3 6-70,1 0 0,1 1 1,1 1-1,23-14 0,-36 24-1,0 1 0,0-1 0,0 1 0,0 0 0,1 1 0,-1-1 0,1 2 0,0-1 0,0 1 0,0 0 0,-1 1 0,1-1 0,0 2 0,0-1-1,0 1 1,11 3 0,-16-3 2,1 0-1,-1 0 1,0 0-1,0 1 0,0 0 1,0-1-1,0 1 1,0 0-1,0 1 0,0-1 1,-1 0-1,1 1 1,-1 0-1,0-1 0,0 1 1,0 0-1,0 0 1,1 4-1,-1-2 9,0 0 0,-1 0 0,0 0 0,0 0 0,0 0-1,-1 0 1,0 0 0,0 1 0,0-1 0,0 0 0,-2 6 0,-1 3 15,-1 0 1,0 0-1,-1-1 1,-1 0-1,0 1 1,-1-2-1,-15 24 1,21-35-29,-15 18-86,16-19 99,-1 1 0,1-1 0,-1 1 0,1-1 0,-1 0 0,1 1 0,-1-1 0,1 1 0,-1-1 0,0 0 0,1 1 0,-1-1 0,1 0 0,-1 0 0,0 1-1,1-1 1,-1 0 0,0 0 0,1 0 0,-1 0 0,0 0 0,1 0 0,-1 0 0,0 0 0,1 0 0,-1 0 0,0-1 0,1 1 0,-1 0 0,0 0-1,0-1 1,-4-8-56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0.61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10850,'18'94'861,"47"143"-1,-64-236-764,3-8-67,2-12-86,0 0-1,4-21 0,-7 22-6,2 1 0,0 0 0,0 0 0,15-28 0,-20 45 55,3-2-205,4 6 136,-4-2 57,57 40-39,-57-40 53,0 0 0,0-1 0,1 1-1,-1-1 1,0 0 0,0 1 0,1-2-1,-1 1 1,1 0 0,-1-1 0,7 1 0,3-3-13</inkml:trace>
  <inkml:trace contextRef="#ctx0" brushRef="#br0" timeOffset="1">359 2 9842,'9'14'752,"0"-1"-688,-1 0-24,1-1 120,3-1-112,1-1-16,3-5-16,-2-4-8,3-7-96,2-2-352,0-8 376,-2-3-24,2-3-56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0.9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70 218 9162,'-13'30'872,"-2"5"-560,4 0-136,-1 1 416,4 0-264,2-2-47,2 3-33,4-4-136,2-3-120,4-5 8,3-4 0,2-14-16</inkml:trace>
  <inkml:trace contextRef="#ctx0" brushRef="#br0" timeOffset="1">320 0 14419,'-2'2'216,"-34"35"-56,23-18 0,-3 2-112,2 4-48,-4 1-24,3 1-56,3-4-136,2-2-72,4-5-160,5-2-144,6-10 424,6-2-64,9-4-96,3-5-16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1.35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67 1 11402,'-9'19'449,"-1"-4"-401,0-3-289,-5-6 257,2-6-32,3-9-88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1.70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8 331 11082,'3'7'39,"12"15"105,-14-21-231,0-5-153,1-3 56,-1-1 0,0 1-1,0-1 1,0 1-1,-1-1 1,-2-14 0,-9-54-2087,6 48 1786,-1-4 243,-2-1 643,7 11 3122,7 23-3200,20 7-307,-5-1-47</inkml:trace>
  <inkml:trace contextRef="#ctx0" brushRef="#br0" timeOffset="1">250 1 13595,'-21'30'672,"12"-13"-224,0 3-136,1 5-176,2 1-32,3 1-24,3-1-8,3-3-48,6-1-24,6-7-56,3-4-48,3-8-136,4-4-136,2-12 280,1-3-48,-1-6-48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2.0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117 1 13939,'-6'8'169,"-16"17"-191,1 0 0,1 2-1,-24 43 1,43-69-5,1 0 1,-1 0-1,1 0 1,0-1-1,-1 1 1,1 0-1,0 0 1,-1 0-1,1 0 0,0 0 1,0 0-1,0 0 1,0 0-1,0 0 1,0 0-1,0 0 1,1 0-1,-1 0 1,0 0-1,0 0 0,1 0 1,-1 0-1,0 0 1,1 0-1,-1-1 1,1 1-1,0 0 1,-1 0-1,1 0 0,-1-1 1,1 1-1,0 0 1,0-1-1,-1 1 1,1-1-1,0 1 1,0-1-1,0 1 0,0-1 1,0 1-1,0-1 1,0 0-1,0 0 1,-1 1-1,1-1 1,2 0-1,6 2-156,0-1 0,0-1-1,0 1 1,10-2 0,-9 1 35,32-1-283,49 3 209,-90-2 247,0 0-1,0 0 1,0 0-1,0 0 1,0 0-1,0 0 0,1 1 1,-1-1-1,0 0 1,0 1-1,0-1 1,0 1-1,0-1 0,0 1 1,-1-1-1,1 1 1,0 0-1,0-1 1,0 1-1,1 2 0,-2-3 8,0 1 0,1 0 0,-1 0 0,0 0 0,0 0-1,0 0 1,0 0 0,0 0 0,0 0 0,0 0-1,0 0 1,-1 0 0,1 0 0,0-1 0,0 1-1,-1 0 1,1 0 0,0 0 0,-2 1 0,-2 5 183,-2 1 0,1-1 0,-1 0 0,-7 7 0,4-5-74,3-2-127,3-2-123,-1-1 0,0 1 0,0-1 0,-1 1 0,1-1 0,-1-1 0,0 1 0,0-1 0,-10 5 0,2-6-176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12.41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13659,'32'13'0,"3"3"0,1 7 24,-2 6 8,-2 9-8,-3 4 16,-10 7-16,-5 6-8,-8 7 16,-6 6 8,-10 7 0,-2 1 0,-5 3-128,-2-1 96,2 2-8,1-5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0.86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56 236 11418,'96'785'1289,"-99"-806"2870,-15-112-2732,-94-480-1445,105 579 95,3 15-18,2 14-26,0-1 0,1 1 0,0-1 0,0 0 0,1 0 0,-1 0 0,1 1 0,1-1 0,0-10 0,0 15-30,0 0 0,-1-1-1,1 1 1,0 0 0,0 0 0,0 0-1,0 0 1,0 0 0,0 0-1,0 0 1,0 1 0,0-1-1,0 0 1,1 1 0,-1-1 0,0 0-1,0 1 1,1 0 0,1-1-1,32-6-35,-23 6 19,618-98-698,-569 89 64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1.24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0 116 12643,'28'-3'960,"10"-1"-616,10-3-136,6-4 728,5 0-608,10-4-168,5 1 8,-5-2 8,-6 3 0,-5 2-192,-6 0-176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0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9602,'0'0'1751,"12"-2"-855,48-5-762,1 2-1,88 4 1,-77 2-251,-70-1 111,7 0-10,0 0-1,-1 1 1,17 2-1,-8 3-33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1.61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0 152 13107,'38'-10'904,"11"-2"-592,9-1-96,5 0 504,9-3-424,11 1-72,-1-1 8,-3 0-8,-4 1 1,-4 2-297,-9 0-313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2.47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0 213 11042,'0'0'1261,"1"7"-791,12 273-348,-13-278 174,1-10-195,1-284-768,-3 284 648,1 6 160,-1 1 0,1-1-1,-1 1 1,1-1 0,0 1-1,0-1 1,0 1-1,0-1 1,0 1 0,0-1-1,0 1 1,1-1 0,-1 1-1,0-1 1,1 1 0,-1-1-1,1 1 1,0 0-1,-1-1 1,1 1 0,0 0-1,0-1 1,0 1 0,0 0-1,0 0 1,1-2 0,26-12-131,0 1 0,58-20 0,98-39-178,-143 56-247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2.82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77 14027,'0'0'928,"1"0"-784,34-12-88,-9 3 208,4-1-144,9-3-16,2-1-24,3-5-368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3.1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20 282 11803,'0'0'656,"0"2"-648,0-1-24,0 1 72,-10 45-88,7-29 8,1 0 16,-1 1 56,1-3-32</inkml:trace>
  <inkml:trace contextRef="#ctx0" brushRef="#br0" timeOffset="1">90 1 12179,'0'0'1048,"0"1"-1032,0 1 632,0 1-784,8 43 176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3.53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21 36 6553,'0'6'519,"0"0"0,-1 1 0,1-1 0,-1 0 0,-1 0 0,1 0 0,-1 1 0,0-2 0,0 1 0,-1 0 0,-3 6 2909,8-18-2726,4-5-619,1 0 1,0 1 0,1-1-1,13-13 1,-17 20-102,-1 0-1,1 0 0,0 1 1,0 0-1,0 0 1,0 0-1,1 0 1,-1 1-1,1-1 0,-1 1 1,1 1-1,0-1 1,0 0-1,0 1 0,7-1 1,-11 2-2,1 0-1,-1 1 1,1-1 0,-1 0 0,1 1 0,-1-1-1,1 1 1,-1-1 0,0 1 0,1 0-1,-1-1 1,0 1 0,1 0 0,-1 0 0,0 0-1,0 0 1,0 0 0,0 0 0,0 1-1,0-1 1,0 0 0,0 0 0,-1 1 0,1-1-1,0 2 1,3 6-37,-1-1 0,-1 1 0,3 13-1,2 7 37,0-15 1736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4.1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109 411 12699,'0'0'2120,"-9"6"-494,-2 3-1596,0 1 0,1 0 0,0 0 0,1 1 0,1 1 0,-1-1 0,2 1 0,0 1 0,-7 15 0,14-27-31,-1 0 0,1 0-1,-1 0 1,1 0 0,0 0 0,-1 0 0,1 0 0,0 0 0,0 1 0,0-1-1,0 0 1,0 0 0,0 0 0,0 0 0,0 0 0,1 1 0,-1-1-1,0 0 1,1 0 0,-1 0 0,1 2 0,0-3-12,0 1-1,0-1 1,0 0 0,-1 1-1,1-1 1,0 0 0,0 1 0,0-1-1,0 0 1,-1 0 0,1 0-1,0 0 1,0 0 0,0 0 0,0 0-1,0 0 1,0 0 0,-1-1-1,1 1 1,0 0 0,1-1 0,6-2-181,0-1 1,0 1-1,15-11 1,55-42-1421,-77 54 1401,9 18-535,8 18 798,-18-33-40,1 1 0,-1-1-1,1 0 1,0 0-1,-1 1 1,1-1 0,0 0-1,0 0 1,0 0-1,0 0 1,0 0-1,0 0 1,0 0 0,0 0-1,0 0 1,0 0-1,0-1 1,1 1 0,-1 0-1,3 0 1,0 1 34,0-1-7,0 1 0,0-1 1,0 0-1,0 0 0,0 0 1,0-1-1,0 1 0,0-1 1,1 0-1,-1 0 0,0 0 1,0-1-1,0 1 0,0-1 1,0 0-1,0 0 0,0-1 1,0 1-1,0-1 0,4-2 1,6-4 90,-1 0 1,0-1-1,22-18 0,-17 11-67,-2 0-1,0-2 1,-2 0-1,1 0 1,-2-1 0,-1-1-1,0 0 1,13-33-1,-14 24-36,0-1 1,-2 0-1,-2-1 1,0 1-1,3-57 0,-10 81 9,0 1-1,0-1 1,0 0-1,-1 1 1,0-1-1,0 0 1,-3-9-1,3 14-22,1 0 0,0 0 0,-1 0 0,1 1 0,-1-1 0,0 0-1,1 0 1,-1 0 0,1 1 0,-1-1 0,0 0 0,0 0 0,0 1 0,1-1-1,-1 1 1,0-1 0,0 1 0,0-1 0,-1 0 0,0 1 3,1 0 0,-1 0 0,1 0 0,-1 1 0,1-1 0,0 0 0,-1 1 0,1-1 0,-1 0 0,1 1 0,0 0 0,-1-1 0,1 1 0,0 0 0,0-1 0,0 1-1,0 0 1,-2 1 0,-4 5 17,1 0 0,0-1 0,0 2 0,0-1 0,1 1 0,0 0-1,0 0 1,1 0 0,-3 10 0,-1 2-35,1 0 0,-7 40 0,11-41 22,0 0-1,2 1 0,0-1 0,1 0 1,5 36-1,-4-46-3,1-1 0,0 1-1,1 0 1,-1-1 0,1 0 0,1 1 0,0-1 0,0 0 0,1-1 0,-1 1 0,2-1 0,-1 0-1,1 0 1,13 11 0,6-3 31,4-7 498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4.4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47 13115,'17'-6'776,"8"-3"-728,5 1-40,8-3 64,3-1-112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5.0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78 505 12283,'0'0'562,"0"-2"-484,1 12-100,0 22-28,-2-1 0,-1 0 0,-8 39 0,-27 100 45,19-91 106,16-71-26,-5 28 114,5-30 372,4-22 656,21-125-72,28-274-1910,-52 264 1679,1 149-848,0-1-1,0 1 1,0 0 0,1 0 0,-1 0 0,1 0-1,0-1 1,-1 1 0,1 0 0,0 0-1,0 0 1,0 1 0,1-1 0,-1 0 0,0 0-1,1 1 1,-1-1 0,1 0 0,0 1 0,-1 0-1,1-1 1,2-1 0,6-2 44,-1 0 1,0 1-1,17-6 1,-10 4-74,304-106 83,-187 69-220,-71 21-393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5.37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1 197 11458,'53'-11'1169,"10"-7"-785,7-7-160,-4 2 736,11-6-704,-1-3-8,-8 2 24,-6 1-152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5.7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0 230 14099,'45'-14'880,"7"-5"-752,6-4-56,-1-1 48,5-2-24,2-2 24,-1 1 24,-5 2 1985</inkml:trace>
  <inkml:trace contextRef="#ctx0" brushRef="#br0" timeOffset="1">863 1 12179,'0'0'1280,"0"1"-1184,0 1 792,-14 43-800,8-22-64,-1 8-16,0 3 8,-2 2 8,0 1 0,2-2 8,0-3 16,1-8-168,2-5-160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0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6969,'0'0'865,"2"0"-457,2 0 856,62 14-744,-34-12-136,6-2-24,6 0-120,2 0-56,2 0-56,0-2-96,-4 0 32,-2 2-40,-14-2-8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6.0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0 191 14115,'0'0'1048,"26"-13"-840,3 0-96,3-2 320,7-2-104,8-3-192,8-3-47,4-2-57,1 1 0,-7 2-225,-4 3-199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6.47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0 272 13723,'13'-6'976,"13"-7"-712,10-6-120,2-2 232,7-4-144,8-4-8,2-3-24,3-1-40,-2 0-39,-7 3-426,-3-1-111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6.83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170 89 10770,'-16'19'724,"0"1"0,1 0 0,-15 29 0,6-11-631,-43 66 971,65-102 775,4-5-1237,8-19-179,0 1 0,2 0 1,16-21-1,49-59-364,-62 82-32,-9 10-49,-4 6-3,-1 1 0,1-1 1,0 1-1,0-1 0,0 1 0,1 0 1,-1 0-1,0 0 0,1 0 0,-1 0 1,7-2-1,-9 4 10,1 0 0,0 0 0,-1 0 0,1 0-1,-1 1 1,1-1 0,0 0 0,-1 1 0,1-1 0,-1 0 0,1 1 0,-1-1 0,1 1 0,-1-1-1,1 1 1,-1-1 0,1 1 0,-1-1 0,0 1 0,1-1 0,-1 1 0,0-1 0,1 1-1,-1 0 1,0-1 0,0 1 0,0-1 0,1 1 0,-1 1 0,7 25-204,-6-24 166,5 26-108,19 47 1,-22-68 181,0 0-1,1 0 1,0 0 0,1 0-1,0-1 1,0 0 0,0 0-1,1 0 1,0-1 0,9 8-1,-14-13 6,1 0-1,-1 0 0,1 0 1,-1 0-1,1 0 1,0 0-1,0 0 0,-1 0 1,1-1-1,0 1 1,0-1-1,0 1 1,0-1-1,0 0 0,-1 1 1,1-1-1,0 0 1,0-1-1,0 1 0,0 0 1,0 0-1,0-1 1,0 1-1,0-1 0,-1 0 1,1 1-1,0-1 1,0 0-1,-1 0 0,1 0 1,-1 0-1,1 0 1,-1-1-1,1 1 1,-1 0-1,0-1 0,1 1 1,-1-1-1,0 0 1,0 1-1,0-1 0,1-2 1,3-7 144,0 0 1,0 0-1,-1 0 0,-1 0 1,4-19-1,5-68 231,-2 15-986,-4 55 1537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7.1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57 161 11058,'0'0'905,"0"1"-673,0 0-128,-12 40 768,7-22-648,-1 1-192,-1 0-16,1 3 24,-1-3-16,2-2 24,-1-4-32,4-7 416</inkml:trace>
  <inkml:trace contextRef="#ctx0" brushRef="#br0" timeOffset="1">84 0 12499,'0'0'1016,"0"2"-976,0-1-88,0 1-184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7.5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361 0 11819,'-17'26'696,"0"12"-640,-2 5-32,0 6 24,-1 8-32,1 3 32,-1 5 8,3 2 16,-1-4-32,4-4-8,-2-4-8,3-11 8,0-8 0,1-12-136,-2-7 1240</inkml:trace>
  <inkml:trace contextRef="#ctx0" brushRef="#br0" timeOffset="1">0 514 12507,'0'0'2520,"2"0"-2328,30-1-192,-11-1-88,7 0-200,5-4-80,6 0 1216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7.9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70 262 10530,'0'0'1393,"0"2"-617,0-1-304,-16 39-320,10-21-128,-1 4-40,-1 2 0,0 1 32,1-2 16,-1-1 24,3-4-32,0-7-584</inkml:trace>
  <inkml:trace contextRef="#ctx0" brushRef="#br0" timeOffset="1">137 1 14419,'0'0'4041,"0"1"-4505,0 1-368,13 40-185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8.2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219 1 10698,'-6'2'1263,"-27"17"-411,-44 33 0,63-42-801,1 1-1,1 0 1,0 1-1,0 1 1,-19 26-1,30-37-46,0 0 0,0 0-1,0 0 1,0 0 0,0 0-1,0 0 1,1 1 0,-1 2-1,0-4-1,1-1 0,0 1 0,0 0 0,0-1 0,0 1 0,0-1 0,1 1-1,-1 0 1,0-1 0,0 1 0,0-1 0,0 1 0,1 0 0,-1-1-1,0 1 1,1-1 0,-1 1 0,0-1 0,1 1 0,-1-1 0,1 1 0,1 0-9,0 0 0,-1-1 0,1 1 0,0-1 1,0 1-1,0-1 0,0 0 0,-1 0 1,1 0-1,0 0 0,0 0 0,0 0 0,0 0 1,-1 0-1,1-1 0,0 1 0,0-1 1,0 0-1,2-1 0,20-8-378,3-3-398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8.65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9 623 8522,'-2'4'162,"0"1"0,1 1 0,0-1 1,0 0-1,0 0 0,1 0 0,0 1 0,0-1 0,1 10 1,-1-14-114,0 1 0,1-1 0,-1 1 0,0-1 0,1 1 0,0-1 0,-1 0 0,1 1 0,0-1 0,-1 0 0,1 0 0,0 1 0,0-1 0,0 0 0,0 0-1,0 0 1,1 0 0,-1 0 0,0 0 0,0-1 0,1 1 0,-1 0 0,0 0 0,1-1 0,-1 1 0,1-1 0,-1 0 0,0 1 0,1-1 0,-1 0 0,1 0 0,-1 0 0,1 0 0,-1 0 0,1 0 0,-1 0 0,4-1 0,2-1 67,0 0-1,0 0 1,0-1 0,0 0-1,0 0 1,0-1 0,-1 0-1,1 0 1,-1 0-1,6-6 1,10-10 167,23-25 0,-45 44-279,48-55 178,-2-2 1,-3-2-1,-2-2 1,-3-1-1,52-122 1,-84 171-44,13-33 317,-18 44-403,-1 0 0,1 0 0,0 0 0,-1 1 0,0-1 0,0 0 0,1 0 0,-2 0 0,1 0-1,0 0 1,-1 1 0,1-1 0,-2-5 0,1 7-28,0 0 0,0 0 0,0 0 0,0 0 0,0 0-1,0 0 1,0 0 0,0 0 0,0 0 0,0 0 0,0 1 0,0-1 0,-1 0-1,1 1 1,0-1 0,-1 1 0,1-1 0,0 1 0,-1 0 0,1 0 0,0-1-1,-1 1 1,1 0 0,-1 0 0,1 1 0,0-1 0,-1 0 0,1 0 0,-3 1-1,-3 1 70,-1 0 0,0 1 0,1-1 0,-9 6 0,-11 7-50,1 2-1,1 0 1,0 2-1,2 1 1,0 0-1,1 2 1,1 1-1,1 1 1,-19 29-1,25-31-34,1 0-1,1 0 0,1 1 1,1 0-1,1 1 1,-9 39-1,15-51 3,1 1 0,0-1 0,1 0 0,0 1 0,1-1 0,0 0 0,1 1 0,0-1 0,1 0 0,1 1 0,0-1 0,0 0 0,1-1 0,1 1 0,8 15 0,-9-21-44,0 0 0,0 0 0,1-1 0,0 1 0,0-1 1,1 0-1,-1 0 0,10 5 0,19 7-623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9.20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48 12099,'5'0'792,"7"-3"-680,5 2-64,6-3 256,5-2-208,8-1-48,1-2 0,7 0-32,-3 1-160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49.6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56 13243,'0'0'1072,"1"0"-928,1 0-56,42-10 376,-19 2-376,4 0 8,10-7-104,7 1-208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3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0 206 9066,'2'-28'596,"1"1"0,1-1 1,8-28-1,1-11 2668,-12 73-3038,0 29-77,-6 66 0,0-42-145,0 33-9,-9 454-31,17-499-291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50.10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168 0 12019,'0'0'1369,"1"8"-649,2 28-700,-2-1 0,-1 1 0,-2 0-1,-1-1 1,-9 42 0,-52 180 27,62-249-38,-32 105 64,-18 72-61,48-168-185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50.5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245 530 12011,'9'-20'1020,"17"-45"1145,-24 59-1914,-1 0-1,1 0 1,-1 0 0,0 0-1,-1 0 1,1 0-1,-1 0 1,-1-11 0,0 16-222,1 0 0,0 0 1,-1 0-1,1 0 0,0 0 0,-1 0 1,1 0-1,-1 0 0,0 1 1,1-1-1,-1 0 0,0 0 1,1 0-1,-1 1 0,0-1 0,0 0 1,0 1-1,0-1 0,0 1 1,0-1-1,0 1 0,1-1 0,-1 1 1,-1 0-1,1-1 0,0 1 1,0 0-1,0 0 0,0 0 0,0 0 1,0 0-1,0 0 0,0 0 1,0 0-1,0 0 0,0 1 1,0-1-1,-2 1 0,-3 0 6,0 1 0,0 0-1,0 0 1,0 1 0,-8 4 0,-7 6-39,1 2 1,0 0-1,1 1 0,-24 24 1,33-29 6,1 0 1,0 1 0,0 0-1,1 0 1,0 1 0,1-1-1,1 2 1,-9 23-1,14-33-1,0 0-1,0-1 1,0 1-1,1 0 0,0 0 1,-1 0-1,1 1 1,0-1-1,1 0 0,-1 0 1,1 0-1,0-1 1,0 1-1,0 0 1,0 0-1,1 0 0,-1-1 1,1 1-1,0 0 1,0-1-1,5 5 0,-4-4 1,2 0 0,-1 0 0,0-1 0,1 0-1,0 0 1,-1 0 0,1 0 0,0-1 0,1 0 0,-1 0-1,0 0 1,1-1 0,-1 0 0,0 0 0,7 0-1,2 0-20,-1 0 0,1-2 0,-1 1 0,1-2 0,15-3 0,28-9 1388</inkml:trace>
  <inkml:trace contextRef="#ctx0" brushRef="#br0" timeOffset="1">957 0 13747,'-1'5'612,"-79"305"-773,24-112 1264,56-201-1073,0 0 0,0 0 0,0 0 1,0 0-1,1 0 0,0 0 0,-1 0 1,3-5-1,1-3-86,4-23-207,2-8-172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50.85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0 164 11803,'0'0'1600,"0"-1"-936,0-1-256,0 1 976,1-1-663,1 1-97,43-37-136,-21 30-48,9-2-224,5-2-56,4 0-32,0-1 0,4 2 8,0-2-16,2 1-72,-2 1-32,-3 2-296,-2 2-288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51.2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43 85 7546,'32'-3'1248,"10"-3"-584,6 0-240,-4-2 760,6-3-343,1 0-177,1-1-232,-2 2-88,-10 0-168,-5 3-240</inkml:trace>
  <inkml:trace contextRef="#ctx0" brushRef="#br0" timeOffset="1">0 360 13283,'7'0'864,"9"0"-704,10-1-64,5-2 248,2-1-224,7-1-8,2 0 32,6-4-8,-1 0 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55.22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11050,'60'30'401,"-2"3"0,-2 3-1,65 52 1,-92-64-435,-2 1 0,0 2 0,-2 0-1,-1 2 1,-1 1 0,-2 0 0,23 44 0,-16-15 6,-3 0-1,19 70 1,23 129-2,24 72 41,-65-259 1,3-1 0,3-1 0,3-2 0,62 89 0,-64-110 9,2-2 1,2-2-1,2-1 0,1-2 0,2-2 0,78 52 0,-19-29 72,112 48 0,-70-38-10,-140-68-84,8 3-7,-1 0 1,0 1 0,-1 0 0,16 13 0,-24-18-106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8:55.5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15051,'0'0'1967,"1"6"-1711,5 5-275,0 0 0,1-1-1,0 0 1,1 0 0,-1-1-1,13 11 1,23 29-15,-33-34 9,0 0 1,0 0-1,-2 1 0,0 0 0,-1 0 1,7 25-1,-10-28-2,-1 1 1,-1 0 0,-1 0-1,0 0 1,0 0-1,-2 0 1,1 0 0,-6 24-1,-3 2-86,-20 49 0,2-7 1543,27-82-1417,-9 39 446,9-37-441,0 0-1,0 0 1,0 0-1,0 0 1,0 0-1,0 0 0,0 0 1,0-1-1,1 1 1,-1 0-1,1 0 1,0 0-1,-1 0 0,1-1 1,0 1-1,2 3 1,-1-3 22,1 0 0,0-1 0,0 1 0,-1-1 0,1 1 1,0-1-1,0 0 0,0 0 0,5 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16.5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5313,'11'3'305,"0"0"0,0-1 0,0 0 0,0 0 0,1-1 0,-1-1 0,0 0 0,12-2 0,-7 2-52,41-1 184,518 1-23,-508 3-437,454 18-122,0-21 225,-339-7-100,318-5 1297,-365 16-689,227 34-1,-273-23-517,110 3 0,-182-18-51,-6-4-2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0.42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 12811,'0'-1'528,"0"14"-472,2 8-40,-2 8-56,1 6-16,0 5 32,-1 5 8,0 0 16,0-1 0,0-5 16,0-4-16,-1-6-64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0.97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151 16 11274,'-10'8'17,"0"1"0,1 0-1,0 0 1,1 1 0,0 1-1,0-1 1,1 1 0,0 0-1,-8 20 1,1 2-6,-20 61 1,31-82-17,0 0 1,1-1-1,0 1 1,1 0 0,0 0-1,1 0 1,0 0 0,1 0-1,3 15 1,-3-24 7,0 0 0,0 0 0,0 0 1,0 0-1,0 0 0,1 0 0,-1-1 0,1 1 0,0-1 1,0 1-1,0-1 0,0 1 0,0-1 0,1 0 1,-1 0-1,1 0 0,-1 0 0,1-1 0,0 1 0,-1-1 1,1 1-1,0-1 0,0 0 0,0 0 0,0 0 0,0-1 1,1 1-1,-1-1 0,0 1 0,0-1 0,0 0 1,0-1-1,4 1 0,2-1 34,0-1 0,0 0 0,-1 0 0,1 0 0,-1-1 0,1-1 0,-1 1 0,0-1 0,0-1 0,13-9 0,-10 5 36,0-1 0,-1-1 1,-1 1-1,0-2 1,0 1-1,-1-1 1,-1 0-1,0-1 1,0 0-1,-2 0 1,1 0-1,5-24 1,-8 26-45,-1 1 1,0-1 0,-1 1-1,0-1 1,0 0 0,-1 0 0,-1 0-1,0 1 1,0-1 0,-1 0-1,0 1 1,-1-1 0,0 1-1,-1 0 1,0 0 0,0 0 0,-10-14-1,-2 6-175,1 4-81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1.86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12 10554,'0'0'-108,"1"13"-700,5 23 761,0 58 3693,-5-104-2006,0 1-1544,-1 6-66,0 1 0,0-1 0,0 0 1,1 0-1,-1 0 0,1 1 0,0-1 1,0 0-1,2-3 0,23-52 61,-13 46-79,19-14-20,-29 23-10,-3 3 14,0-1 1,1 1-1,-1 0 1,0-1-1,0 1 1,0 0-1,1-1 1,-1 1-1,0 0 1,1 0-1,-1-1 1,0 1-1,1 0 1,-1 0-1,0-1 1,1 1-1,-1 0 1,0 0-1,1 0 1,-1 0-1,0 0 1,1 0-1,-1 0 1,1 0-1,-1 0 1,0 0-1,1 0 1,-1 0-1,0 0 1,1 0-1,8 2-40,21 1-24,-26-3 13,-4 0 51,0 0 0,1 0-1,-1 0 1,0 0-1,0 0 1,1 0 0,-1 0-1,0 0 1,1 0-1,-1 0 1,0 0 0,0 0-1,1 0 1,-1 0-1,0 0 1,0 0 0,1 0-1,-1 0 1,0 0-1,0 0 1,1 1 0,-1-1-1,0 0 1,0 0-1,0 0 1,1 0 0,-1 1-1,0-1 1,0 0-1,0 0 1,0 1 0,1-1-1,-1 0 1,0 0-1,0 0 1,0 1 0,0-1-1,5 11-37,1 0 16,0 1 0,0 0 0,-1 1 1,-1-1-1,0 1 0,3 20 0,-1 27-145,-6-59 67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27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249 2839 6201,'-2'-31'942,"2"1"1,1-1-1,2 0 0,8-39 0,-2 9-637,12-197 805,-3 30-689,-1-127 221,-4 38-374,-2 31-183,-8 97-42,0 1-8,0-13-30,2 68-21,13-142 26,-15 243-61,-2-49-1,-1 48-46,0 33 96,0 0 0,0-1 0,0 1 0,0 0 0,0-1 0,0 1 0,0 0-1,0 0 1,0-1 0,0 1 0,0 0 0,0-1 0,-1 1 0,1 0 0,0 0 0,0-1 0,0 1 0,0 0 0,0 0 0,0-1 0,-1 1 0,1 0 0,0 0 0,0-1-1,0 1 1,-1 0 0,1 0 0,0 0 0,0 0 0,-1-1 0,1 1 0,0 0 0,0 0 0,-1 0 0,1 0 0,0 0 0,-1 0 0,1 0 0,0 0 0,0 0 0,-1 0-1,1 0 1,0 0 0,-1 0 0,1 0 0,0 0 0,0 0 0,-1 0 0,-2 1 3,1 0 1,-1 1-1,1-1 1,-1 1-1,1-1 1,0 1-1,0 0 0,-4 3 1,-36 36 5,39-38-7,0 0 0,0 0 0,0 0 0,0 0 0,0 0 0,1 0 0,0 1 0,-1-1 0,-1 5 0,-1 3 0,-121 180-64,90-142 133,-72 73-1,106-120-213,-3 3 680,13-21-24,35-52-447,40-70 27,-50 76-70,60-102 71,-89 157-88,-4 7-6,0 0 0,0 0-1,1-1 1,-1 1-1,0 0 1,0-1-1,0 1 1,1 0-1,-1 0 1,0-1 0,0 1-1,1 0 1,-1 0-1,0 0 1,0 0-1,1-1 1,-1 1-1,0 0 1,1 0 0,-1 0-1,0 0 1,1 0-1,-1 0 1,0 0-1,1 0 1,-1 0-1,0 0 1,1 0 0,-1 0-1,0 0 1,1 0-1,-1 0 1,24 13-83,19 19 78,-28-17 6,19 38 14,83 117-15,-86-130-4,0-2 0,47 42 0,-70-74 6,-6-4-4,0-1-1,0 1 1,0-1-1,-1 1 0,1 0 1,0 0-1,-1 0 1,1 0-1,-1 0 0,3 4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3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 12483,'0'0'928,"2"2"-872,48 26 272,-18-22-192,12-4-48,4 0 0,8-4 8,4-4 0,0-6-8,0-4 0,-4-2-40,-4-4-128,-10-2-208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2.38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 13 11178,'15'-9'2246,"-12"5"-1626,-9 7-240,-12-2-262,18 0 399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2.94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0 122 9810,'0'0'4425,"6"-14"-2518,2 1-1850,1 0 0,0 1 0,18-18 0,-24 26-61,0 1 0,1-1 0,0 1 0,-1 0 0,1 0 0,0 1 0,0-1 0,1 1 0,-1 0 0,0 0 0,1 0 0,-1 0 0,1 1 0,0 0 0,-1 0 0,1 0 0,0 0 0,7 1 0,-10 1-16,0-1 0,0 1-1,1 0 1,-1 0 0,0 0-1,0 0 1,0 0 0,0 1 0,0-1-1,0 1 1,0-1 0,-1 1-1,1 0 1,-1-1 0,1 1 0,-1 0-1,1 0 1,-1 0 0,0 0-1,0 1 1,1 3 0,3 5-53,-2 1 0,6 23 0,-7-23 58,10 45-76,-10-45-93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3.56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130 9 12627,'1'-3'925,"-1"-3"377,-13 6-914,-1 4-360,0 0 0,0 1-1,1 0 1,0 1 0,0 1 0,-22 15 0,33-21-39,8 4-156,7 1 126,1 0 0,-1 0 0,19 3 0,-15-4 39,0 1 1,26 13-1,2 10 21,-42-27-24,0 0-1,-1 0 1,0 1 0,1-1-1,-1 1 1,0 0 0,0 0-1,0-1 1,-1 1-1,1 0 1,-1 0 0,0 1-1,2 4 1,-3-7-2,0 1 1,0 0-1,0 0 0,0-1 1,-1 1-1,1 0 1,-1 0-1,1-1 0,-1 1 1,0 0-1,1-1 1,-1 1-1,0-1 0,0 1 1,0-1-1,0 1 1,0-1-1,0 0 0,-1 0 1,1 1-1,0-1 1,-1 0-1,1 0 0,-3 1 1,-38 21-58,40-22 63,-9 3 10,-1 0 0,0 0-1,0-1 1,0-1-1,0 0 1,-1 0 0,1-1-1,-19-2 1,4 0-40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04.88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76 812 11442,'0'0'517,"6"5"-499,21 12-65,0-1 0,1-2 1,1 0-1,0-2 0,0-2 0,1 0 0,1-2 0,0-2 0,0 0 0,0-2 0,60 0 1,-54-5 170,-1-1 0,1-1 0,0-3 1,-1 0-1,0-3 0,-1-1 0,0-1 1,0-2-1,-1-2 0,33-19 0,-44 20 73,-1-1 0,-1-1 0,0-1 0,-1-1 0,-1 0 0,-1-1-1,0-1 1,-2-1 0,0-1 0,24-44 0,-32 49-36,0 0 0,-1-1 0,-1 1 0,-1-1 0,0-1 0,-1 1 0,-1-1 0,-1 1 1,-1-1-1,0 0 0,-1 0 0,-2 1 0,1-1 0,-2 0 0,-1 1 0,-6-22 0,5 27-75,0-1-1,-1 1 0,0 1 1,-1-1-1,0 1 1,-1 0-1,-1 0 0,0 1 1,0 1-1,-1-1 1,0 1-1,-1 1 0,-16-12 1,10 11-63,0 0 0,-1 1 0,0 1 0,0 1 0,-1 0 0,0 2 0,0 0 0,0 1 0,-24-2 0,-1 2-28,0 2-1,-1 2 1,1 2 0,0 2 0,0 2 0,-64 17-1,77-14 2,0 0-1,1 3 1,0 0-1,1 2 1,0 1-1,1 2 1,1 0-1,1 2 1,-40 36-1,51-40-11,0 2-1,2-1 1,0 2-1,0 0 1,2 0-1,1 1 0,0 0 1,1 1-1,1 0 1,1 0-1,1 1 1,0 0-1,2 0 1,-3 40-1,6-44-4,1 1-1,1 0 1,0-1-1,1 1 1,1-1 0,1 1-1,1-1 1,0-1-1,1 1 1,1-1 0,0 0-1,2 0 1,-1 0 0,2-2-1,0 1 1,1-1-1,0 0 1,20 17 0,-16-18-1,1-1 1,1 0 0,0-1 0,0-1-1,1 0 1,0-2 0,1 0 0,0-1-1,0 0 1,1-2 0,-1 0-1,1-2 1,0 0 0,0-1 0,1-1-1,31-3 1,17-4-892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3.6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266 27 12163,'-1'-2'87,"0"0"0,-1 0 0,1 0 0,-1 0 0,1 1 0,-1-1 0,0 1 0,0-1 0,0 1 0,0 0 0,0-1 0,0 1 0,0 0 0,0 0 0,-1 1 0,1-1 0,0 0 0,-4 0 0,2 1-45,0 0-1,0 0 0,0 0 1,0 1-1,0-1 0,0 1 1,0 0-1,0 0 0,-7 4 1,-2 1-48,1 0 0,1 1 0,-1 1 1,1 0-1,-14 13 0,16-12 14,-1 1 0,1 0 0,1 0 1,0 1-1,0-1 0,1 2 0,0-1 0,1 1 0,0 0 1,-4 17-1,8-23-7,0 1 0,1-1 1,0 1-1,0-1 1,1 1-1,-1 0 0,2-1 1,-1 1-1,1 0 0,0-1 1,0 1-1,0-1 1,1 1-1,0-1 0,1 0 1,0 1-1,-1-1 1,2 0-1,-1-1 0,1 1 1,0-1-1,5 6 0,-2-4-8,0 0-1,0 0 0,1-1 0,0-1 0,0 1 0,0-1 0,1 0 1,0-1-1,0 0 0,0-1 0,0 0 0,0 0 0,1-1 0,-1 0 0,11 1 1,-14-3 22,0 1 0,-1-1 1,1 0-1,0-1 1,0 1-1,-1-1 1,1-1-1,0 1 0,-1-1 1,1 0-1,-1 0 1,0 0-1,0-1 1,0 0-1,0 0 0,0 0 1,0 0-1,-1-1 1,0 0-1,1 0 1,-1 0-1,-1 0 0,1-1 1,-1 0-1,0 1 1,4-8-1,-1-2 81,-1 0 0,0-1 0,-1 1 0,-1-1 0,0 0 0,-1 0 0,-1 0 0,0 0 0,-1 0 0,0 0 0,-2-1 0,1 1 0,-2 1 0,0-1 0,-10-28 0,12 41-120,0 0-1,0-1 0,0 1 0,0 0 0,0 0 1,0 0-1,0 0 0,-1 0 0,1 0 0,-1 1 1,1-1-1,-1 0 0,0 1 0,-3-3 0,-1 3-415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4.0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 1 12371,'0'1'200,"0"2"-72,-7 45-80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4.39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 1 12123,'-1'31'-8,"-2"4"-48,2 5 56,-1 2 24,2 3 40,-1-2-24,1-4 0,0-1-8,0-6 0,0-3 0,0-3 16,0-3-112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5.0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6 12419,'2'66'50,"-1"45"144,-1-111-165,0 0 1,0 0-1,0 0 1,0 1-1,0-1 0,0 0 1,0 0-1,0 0 1,0 0-1,0 0 1,0 1-1,0-1 1,0 0-1,0 0 1,0 0-1,0 0 0,0 0 1,0 1-1,0-1 1,0 0-1,0 0 1,0 0-1,0 0 1,0 0-1,0 1 1,0-1-1,0 0 0,0 0 1,0 0-1,0 0 1,0 0-1,1 0 1,-1 1-1,0-1 1,0 0-1,0 0 1,0 0-1,0 0 1,0 0-1,0 0 0,1 0 1,-1 0-1,0 0 1,0 0-1,0 0 1,0 0-1,0 0 1,1 0-1,-1 0 1,0 0-1,0 0 0,0 0 1,0 0-1,0 0 1,1 0-1,-1 0 1,11-10 721,19-31-665,-11 14 73,-16 24-161,6-9-7,0 1-1,17-15 0,-24 24-3,0 0-1,0 0 1,1 1 0,-1-1-1,0 1 1,1-1 0,-1 1-1,1 0 1,-1 0 0,1 0 0,-1 0-1,1 0 1,0 0 0,-1 1-1,1 0 1,0-1 0,0 1-1,0 0 1,-1 0 0,6 1-1,-6 0-4,-1 0-1,1 0 0,0 0 1,0 0-1,-1 1 0,1-1 1,-1 0-1,1 1 0,-1-1 1,0 1-1,0 0 0,1-1 1,-1 1-1,0 0 0,0 0 1,-1 0-1,1 0 0,0-1 1,-1 1-1,2 4 0,-1 3-1,1-1 0,-1 0 0,0 14 0,-1-21 221,7-5-12,30-34-87,-29 28-93,1 0 0,-1 1 0,2 0 0,-1 1 0,1 0 0,0 1 0,17-10 0,-26 17-17,1-1 1,-1 1-1,1-1 0,0 1 0,-1 0 1,1 0-1,0-1 0,-1 1 0,1 0 1,0 1-1,-1-1 0,1 0 0,0 0 1,-1 1-1,1-1 0,-1 1 0,1-1 1,-1 1-1,1 0 0,-1 0 0,1 0 1,-1-1-1,1 1 0,-1 0 0,0 1 1,0-1-1,0 0 0,0 0 0,1 0 1,-2 1-1,1-1 0,0 1 0,0-1 0,0 1 1,-1-1-1,2 3 0,3 7-23,-1 1 0,0-1 0,4 23 0,-6-21 25,7 32 17,-7-31-5,1 0 0,0 0 0,0 0 1,2-1-1,9 23 0,-3-22-101,3-5 155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5.46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149 0 12083,'0'0'3443,"-12"1"-2057,-7 3-1162,-30 8 1,43-11-222,0 1-1,0 0 1,1 1 0,-1-1-1,1 1 1,-1 0 0,1 1-1,0-1 1,0 1 0,-8 7-1,13-10-193,3 6-524,4 0 492,1 1 1,1-2-1,-1 1 1,1-1-1,0-1 1,12 7-1,-11-7 131,0 1 0,0 0-1,0 0 1,-1 1 0,0 0 0,14 15-1,-22-21 94,0 1 0,0-1-1,0 1 1,0-1-1,0 1 1,-1-1 0,1 1-1,0-1 1,-1 1 0,0-1-1,1 1 1,-1 0-1,0-1 1,1 1 0,-1 0-1,0-1 1,0 1-1,-1 0 1,1-1 0,0 1-1,-1 0 1,1-1-1,0 1 1,-1 0 0,0-1-1,1 1 1,-1-1 0,0 1-1,0-1 1,0 0-1,0 1 1,0-1 0,0 0-1,0 1 1,-1-1-1,1 0 1,0 0 0,-1 0-1,-1 1 1,-6 4 31,1-1 1,-1 0 0,0 0-1,-1-1 1,-12 4-1,-15 3-9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8.3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1 11202,'0'0'2128,"0"6"-1676,-2 42-359,11 96 1,-1-43-91,-6-60 23,10 124 271,-9-147 883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4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11010,'0'0'937,"0"2"-865,8 46 528,-2-14-464,-2 16-56,0 12 8,-4 14 32,2 6 8,-4 10 8,0 2 0,-2-2-24,0-4 0,0-12-48,2-8-16,2-18 2248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9.32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36 10746,'0'0'1511,"0"-2"289,2 10-1598,7 20-18,-2 0 0,-1 0 0,5 57 0,-10-93-66,0 0 0,1 0 0,0 0 0,3-9-1,2-5 66,-6 15-138,4-11 17,0 0 1,9-21-1,-12 35-70,-1 0 0,1 1 0,0-1 0,0 1 0,0-1 0,1 1 0,-1 0 0,1 0 0,0 0 0,0 0 0,0 0 0,0 0 0,0 1 0,1 0 0,-1-1 0,7-1 0,-8 3-6,0 0-1,0 1 0,0-1 1,0 1-1,0 0 0,0 0 1,0 0-1,1 0 0,-1 0 1,0 0-1,0 0 0,0 1 1,0-1-1,0 1 0,0 0 0,0-1 1,0 1-1,2 1 0,0 1-5,-1-1 0,0 1-1,0-1 1,0 1-1,0 0 1,0 0-1,-1 0 1,1 1 0,1 3-1,2 2-6,-1 1 0,-1 0 0,0 1-1,0-1 1,-1 1 0,2 11 0,-3 24 68,-2-45 1133,1-8-601,2-4-499,1-1-1,0 1 0,0 0 1,1 0-1,1 0 0,0 1 1,9-13-1,-12 18-86,0 0 0,1 1 0,0-1 0,-1 1 0,2 0 0,-1 0 0,0 0 0,1 1 0,0-1 0,0 1 0,0 0 0,0 0 0,0 1 0,1 0-1,-1 0 1,1 0 0,10-2 0,-14 4 6,0 1-1,0-1 1,0 0 0,0 1-1,-1-1 1,1 1-1,0 0 1,0-1-1,-1 1 1,1 0-1,-1 0 1,1 0-1,-1 0 1,1 0 0,-1 1-1,1-1 1,-1 0-1,0 1 1,0-1-1,0 1 1,0-1-1,0 1 1,0-1-1,0 1 1,0 0 0,-1-1-1,1 1 1,0 0-1,-1 2 1,4 8-55,-1 1 0,-1-1 0,2 15 0,-3-14 47,2 18-19,-2-18-59,1 1 0,4 18 1,-4-24-301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39.8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181 0 13011,'0'0'1884,"-13"1"269,0 0-2071,1 1 0,0 0 0,-1 1 0,-17 7 1,26-9-82,0 1 0,-1 0 1,1-1-1,0 2 1,0-1-1,0 0 0,0 1 1,0 0-1,1 0 0,-1 0 1,1 0-1,0 1 1,0-1-1,0 1 0,0-1 1,1 1-1,-1 0 1,-1 5-1,4-8-26,0 0-1,0 0 1,0 0 0,0 0-1,0 0 1,0 0 0,0 0-1,0 0 1,0 0 0,1 0-1,-1 0 1,0 0 0,1 0-1,-1 0 1,1-1 0,-1 1-1,1 0 1,0 0 0,-1 0-1,1-1 1,0 1 0,-1 0-1,1-1 1,0 1 0,0 0-1,0-1 1,-1 1 0,1-1-1,2 1 1,31 14-519,-27-13 460,-7-2 80,31 12-239,43 22-1,-67-30 235,0 1 0,0-1 0,0 1 1,0 0-1,-1 1 0,0 0 0,0 0 0,0 0 0,-1 0 0,0 1 0,6 10 0,-10-16 6,0 1-1,-1-1 1,1 1-1,0-1 1,-1 1-1,0-1 0,1 1 1,-1 0-1,0-1 1,0 1-1,0 0 1,0-1-1,0 1 1,0 0-1,0-1 0,0 1 1,-1 0-1,1-1 1,-1 1-1,0 1 1,-1 0 17,1-1 0,-1 0 1,1 0-1,-1 0 0,0 0 0,0 0 1,0 0-1,0 0 0,0-1 0,-1 1 1,-3 1-1,-3 2 100,-1-1-1,0-1 1,0 0 0,0 0-1,-15 2 1,5-3 1,0 0 0,0-2-1,-1 0 1,-24-4 0,10-1-1076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42.23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1170 229 7986,'0'0'955,"0"-16"3127,-6-73-1223,3 78-2648,0 1-151,-9-24 172,3 24-48,8 10-183,-3-5 12,-2 0 1,1 0-1,0 0 1,-1 1-1,0 0 1,0 0-1,-1 0 1,1 1-1,0 0 1,-1 0-1,-11-2 1,-10 1 16,0 1 1,-1 2 0,1 0 0,0 2-1,-1 2 1,-37 7 0,-6 6 86,-86 30 0,83-20 54,-78 40 0,113-46-71,1 2 0,2 2 1,-54 42-1,77-54-76,1 1 0,0 1 0,0 0 1,2 0-1,0 1 0,1 1 0,0 0 0,1 0 1,1 1-1,0 0 0,2 0 0,0 0 0,-6 31 1,8-27-15,2 0 1,0 0 0,1 0 0,2 0 0,0 0 0,1-1 0,1 1 0,1 0 0,1-1-1,0 1 1,16 35 0,-5-22-4,2-2 0,1 0 0,1 0 0,1-2 0,31 33 0,-20-29-13,2-1 0,1-1 0,65 44 0,-77-61 6,1-2 1,0 0 0,1-2-1,0 0 1,1-2-1,0-1 1,0-1 0,1-1-1,0-1 1,0-2 0,0 0-1,0-2 1,0-1 0,0-1-1,29-6 1,-21 1 30,0-1 0,0-3-1,-1 0 1,0-2 0,-1-2 0,0-1 0,-2-1 0,1-2-1,-2-1 1,55-46 0,-34 20 91,-3-2 1,78-98-1,-102 112 49,-1-1-1,-1-1 1,-2-1 0,-2-1-1,27-75 1,-41 97-92,0 0 0,0 0 0,-1 0 0,-1-1 0,-1 1 0,0-1-1,-1 1 1,-1-1 0,0 0 0,-1 1 0,-1 0 0,0-1 0,-1 1 0,-1 0 0,0 1 0,-1-1 0,0 1 0,-2 0 0,1 1-1,-2 0 1,-13-18 0,-5 1-164,0 2 0,-35-28-1,-36-38-1595,78 66 1131,18 25 138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39:44.1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223 1139 10818,'17'16'22,"1"0"-1,1-2 1,0 0-1,1-1 1,27 12 0,-8-7-42,1-2 1,42 12 0,-30-14 4,0-3 0,1-2-1,0-3 1,59 1 0,-40-8 109,-1-2 1,112-21-1,-132 14 8,0-2 0,-1-2-1,-1-2 1,0-3 0,-2-1 0,0-3 0,51-33 0,-73 39 216,-1-1 0,-1-1 0,0-2 0,-2 0 0,33-42 0,-40 43 180,0 0 0,-2-1 0,0-1 0,-1 0 1,-2-1-1,0 0 0,9-43 0,-12 37-211,-1 0-1,-1 0 1,-2-1-1,-1 1 1,-2 0-1,-1-1 0,-1 1 1,-1 0-1,-1 0 1,-2 0-1,-11-29 1,9 36-205,0 1-1,-1 0 1,-1 0 0,-2 1 0,0 1 0,0 0 0,-2 1-1,0 0 1,-2 1 0,1 1 0,-2 1 0,0 0 0,-1 1-1,-30-16 1,17 13-67,0 3-1,-2 0 0,1 2 1,-69-14-1,48 17 0,0 2-1,-85-1 0,89 10-15,1 2 0,0 2 0,-50 12 0,25 1-2,-89 35-1,-42 36 49,160-66-29,2 1 0,-59 45 0,78-50-14,0 1 1,1 1-1,1 1 0,2 1 0,0 1 0,1 1 0,2 0 1,1 1-1,-17 38 0,25-48-6,2 0 0,0 1 1,1 0-1,1 0 0,0 0 1,1 0-1,1 1 0,1-1 0,1 1 1,1 0-1,0-1 0,1 1 0,1-1 1,1 0-1,0 0 0,2 0 1,7 19-1,-3-16-1,1-1-1,0 1 1,1-2 0,1 0-1,1 0 1,1-1 0,1-1-1,0-1 1,34 27 0,-34-31 8,1-2-1,-1 0 1,1-1 0,1-1 0,0 0-1,0-1 1,1-1 0,-1-1 0,1-1 0,0 0-1,1-2 1,21 1 0,-9-3 15,24 1-814,-40 3-120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15.28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549 4 7810,'0'-4'2334,"-1"10"-547,-11 60-1805,-28 82 1,-34 65-35,33-97 44,-44 207 86,6-18 33,48-197 612,30-107-664,1 2 169,1-2-14,-1 0 1,0 0 0,0 0-1,0 0 1,0 0-1,0 0 1,0 0-1,-1 0 1,1 0 0,0 0-1,0 0 1,-1 0-1,1 0 1,-1 0 0,0 2-1,0-3-56,0 0-1,-1 1 1,1-1-1,0 0 1,0 0-1,0 0 1,0 0-1,-1 0 1,1 0-1,0 0 1,0 0-1,0 0 1,-1 0-1,1-1 1,0 1-1,0-1 1,0 1 0,0 0-1,0-1 1,0 0-1,-2 0 1,-27-13 68,25 12-43,-2-3 199,-3-5-279,-32-28 83,13 3-36,20 24-133,5 6 18,0 0 0,1 0 0,-1 0 0,-4-10 0,8 11-228,9 16 132,0 4 56,41 60-23,-44-69 26,0 1-1,0-1 1,1 0 0,0 0-1,1 0 1,14 9 0,-20-15 4,-1 0 1,1-1-1,-1 1 1,1 0-1,-1-1 1,1 1-1,-1-1 1,1 0-1,-1 0 1,1 1-1,-1-1 1,1 0-1,-1 0 1,1-1-1,0 1 1,-1 0-1,1 0 1,-1-1-1,1 1 1,-1-1-1,1 1 1,-1-1-1,0 0 1,1 1-1,-1-1 1,0 0-1,1 0 1,-1 0-1,0 0 1,0 0-1,2-2 1,3-5 23,0 0 0,0 0 1,-1-1-1,6-10 0,5-9 11,19-13-69,-32 38-33,0 0 1,1 0-1,-1 0 1,1 1-1,-1 0 1,1 0 0,0 0-1,0 0 1,0 0-1,0 1 1,0 0-1,8-2 1,-1 0-300,13-4-387,-2 0-257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18.60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13 1 9722,'0'0'3077,"0"10"-3025,1 62-127,1-14 170,-3 1-1,-14 100 1,15-158-14,0 1-33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19.55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142 4 7866,'0'0'1563,"-1"-4"1741,-8 7-2790,-1 6-521,0 0 0,0 0 1,1 1-1,1 0 0,-1 1 1,1 0-1,1 0 0,0 1 0,-6 15 1,6-11-1,0 0-1,1 0 1,1 1 0,0 0 0,2 0 0,-1 0 0,0 20 0,5-30 7,-1 0 1,1 0-1,0 0 1,0 0-1,1 0 1,-1 0 0,2 0-1,-1-1 1,1 1-1,0-1 1,0 1-1,1-1 1,0 0-1,0 0 1,0-1-1,1 1 1,0-1-1,0 0 1,9 7-1,-10-9 22,0-1-1,0 1 1,0-1 0,0 0-1,1 0 1,-1 0-1,1 0 1,-1-1-1,1 0 1,0 0 0,-1 0-1,1-1 1,0 1-1,-1-1 1,1 0-1,0-1 1,0 1 0,-1-1-1,1 0 1,0 0-1,-1 0 1,1-1-1,-1 1 1,1-1-1,-1 0 1,0 0 0,0-1-1,0 0 1,7-5-1,-4 1 99,-1 1 0,0-1 0,0 0 0,0 0 0,-1-1-1,0 1 1,-1-1 0,0 0 0,0-1 0,-1 1 0,0-1 0,0 0-1,1-9 1,-2 10-50,-1 0 0,0 0-1,0 0 1,-1 0 0,0 0 0,0 0-1,-1 1 1,0-1 0,0 0 0,-1 0-1,0 0 1,0 1 0,-1-1 0,0 1-1,-5-9 1,7 14-110,-1 0 1,1 0-1,-1 0 0,1 0 0,-1 0 0,0 1 1,0-1-1,0 0 0,0 1 0,0 0 1,-2-2-1,-10-1-430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1.41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0 474 6225,'0'0'1701,"11"-6"595,51-45-2003,-3-1 0,-1-4 0,-3-2 0,-3-2 0,79-120 0,-129 178-234,4-6 393,-3 10-244,-1 10-120,-7 75 6,4-83-78,1-1 0,-1 1 0,1 0 0,0-1 0,0 1 0,1 0 0,0 3 0,-1-5 1,0-1 0,1 0 0,-1 0 0,1 0 0,-1 0 0,1 0 0,0 0 0,-1 0 0,1 0 0,0 0 0,-1-1 0,1 1 0,0 0 0,0 0 0,0-1 0,0 1 0,0 0 0,2 0 0,8-2 89,-5 0-90,1 0 0,-1-1 0,0 0 0,0-1 1,0 1-1,0-1 0,0 0 0,-1 0 1,1-1-1,-1 0 0,7-5 0,34-29 47,16-14 53,-58 47 78,2-1 169,-5 6-361,-1 1 0,0-1 0,1 1 1,-1-1-1,0 1 0,0-1 0,1 1 1,-1 0-1,0-1 0,0 1 0,0-1 0,0 1 1,0 0-1,0-1 0,0 1 0,0-1 1,0 1-1,0 0 0,0-1 0,0 1 1,0-1-1,-1 2 0,-1 50 22,-1-6-9,3-50-14,0 7 0,2 9 6,5 29-7,-7-44 0,1 4 0,0-1 0,4 6 29,8 2-2,20 14-3,-33-22-18,0 1 0,1-1 0,-1 0 0,0 1 0,1-1 0,-1 1 0,1-1 0,-1 0 0,1 1 0,-1-1 0,1 0 0,-1 1 0,1-1 0,-1 0 0,1 0 0,-1 0 0,1 1 0,0-1 0,-1 0 0,1 0 0,-1 0 0,1 0 0,0 0 0,-1 0 0,1 0 0,0 0 0,1-1-113,-2 1-132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2.3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188 8 8914,'10'-4'3728,"-10"1"-2371,-11 3-301,-6 1-1048,0 2-1,0 0 0,0 2 1,1-1-1,0 2 0,-1 0 1,-26 16-1,19-4 1,23-17-16,0 2-100,8 12 51,-4-10 56,1 0 0,0 0 0,0-1 0,1 1 1,-1-1-1,1 0 0,0 0 0,0-1 1,0 1-1,1-1 0,7 3 0,44 14 14,19 8 30,-68-25-51,-1 1 0,0 0 0,1 0 0,-2 1 0,1 0 0,0 0 0,6 7 0,-12-11 0,0 0 0,0 0 0,0 1 0,1-1 0,-1 0 0,0 1 0,-1-1 0,1 0 1,0 1-1,0-1 0,-1 1 0,1-1 0,-1 1 0,1 0 0,-1-1 0,0 1 0,1-1 0,-1 1 0,0 0 0,0-1 0,0 1 0,0 0 0,-1 2 0,0-2 1,0 0-1,0 0 1,-1 0 0,1 0 0,0-1-1,-1 1 1,1 0 0,-1-1-1,0 1 1,0-1 0,1 1-1,-1-1 1,0 0 0,-4 2-1,-7 2 10,1 0-1,-1-1 1,0-1-1,-20 3 1,3-1 94,0-2 1,-43-2-1,53-2-84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2.6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12491,'45'3'128,"-21"-3"-56,4 0-24,5 0-16,2 0 0,-1 0-88,-1 0-1361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5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0 224 8802,'0'0'1651,"0"-10"1243,0 5-2859,1 0 0,-1 1 0,1-1 1,0 1-1,0-1 0,0 1 0,0-1 1,3-4-1,0-2 16,-3 7-8,3-7 84,2 6-104,9-9 7,1 0-1,24-17 0,-33 26-27,1 0-1,0 1 1,0 0-1,0 0 1,0 1-1,1 0 1,-1 0-1,1 1 1,16-3-1,-17 6-4,0-1-1,-1 2 1,1-1 0,0 1-1,-1 0 1,1 0 0,-1 1 0,0 0-1,0 0 1,0 1 0,9 5-1,-9-4 3,1 0 1,0-1-1,0 0 0,0-1 0,1 0 0,-1 0 0,1-1 0,17 3 0,-11-5-23,0-1 1,0 0-1,0-1 0,0-1 0,0 0 1,26-10-1,-18 4-66,0-1 1,-1-2-1,30-19 1,-23 10 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3.0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11 12763,'29'-1'144,"5"-1"-8,2-1-16,3 2-16,2-2-184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3.53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371 0 13795,'7'129'-369,"-20"86"419,13-214 672,-12-7-246,1 0-482,0 0-1,0 1 1,0 1 0,0 0 0,-1 1 0,0 0 0,-20-2-1,14 4 7,1 1 0,0 1 0,0 1 0,0 1 0,-19 5 0,27-6 2,1 0-1,0 1 1,0 0-1,0 1 1,0 0-1,1 0 1,-1 1-1,1-1 0,0 2 1,0-1-1,1 1 1,-7 7-1,11-11-2,1 0 0,-1 0 1,1 0-1,-1 1 0,1-1 0,0 0 0,0 1 0,0-1 0,0 0 1,0 1-1,1-1 0,-1 1 0,1-1 0,0 1 0,-1 0 0,1-1 1,0 1-1,0-1 0,1 5 0,0-4 3,1 1 0,-1-1 0,1 0 0,-1 1 0,1-1 0,0 0 0,0 0 0,1 0 0,-1 0 0,0 0 0,1-1 0,3 4 0,3 1 16,1 0 1,0-1-1,0 0 0,0-1 0,1 0 0,-1 0 1,19 5-1,-15-7 9,1 0 0,0-1 0,23 1 0,5-4-186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4.0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51 0 13315,'-2'11'73,"-10"54"-203,-20 118-20,30-172 153,1-1 0,0 0-1,1 1 1,0-1 0,0 1-1,3 12 1,-2-20 3,0 0 1,0 0-1,0 0 0,0 0 1,0 0-1,1 0 0,-1-1 1,1 1-1,0-1 0,-1 1 1,1-1-1,0 0 1,1 1-1,-1-1 0,0 0 1,1-1-1,-1 1 0,1 0 1,0-1-1,-1 1 0,1-1 1,0 0-1,0 0 0,0 0 1,4 1-1,3 0 24,0-1 1,0 0-1,0 0 0,0-1 0,19-2 1,0-3-102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24.41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13 14251,'33'-3'184,"9"2"-80,4-1-8,5-1-8,-1 2-8,2-2-48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0:41.3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646 159 10082,'-4'-28'874,"3"18"-417,0-1 0,-1 1 0,-1-1 0,-5-17 1,6 25-375,0 0 1,0-1-1,0 1 1,0 0 0,0 0-1,0 0 1,-1 1 0,0-1-1,1 0 1,-1 1 0,0 0-1,0 0 1,0 0 0,-1 0-1,1 0 1,0 0 0,-7-1-1,-2 0 13,-1 0 0,1 0-1,-1 2 1,1 0 0,-1 0-1,0 1 1,1 0 0,-1 2-1,-14 2 1,-5 2 23,0 2 1,-42 16-1,49-14-49,0 0 0,1 2 0,0 0-1,1 2 1,0 1 0,1 0 0,-31 30 0,45-37-50,0 1 1,1 0-1,0 0 1,0 1-1,1-1 1,0 1-1,1 1 1,-7 18-1,10-21-15,-1 1 0,2 0 0,-1 0-1,1 0 1,1 0 0,-1 0 0,2 0 0,-1 1-1,1-1 1,1 0 0,-1 0 0,5 11 0,0-3-5,1-1 1,0 0 0,2 0 0,-1 0 0,2-1-1,0-1 1,1 0 0,0 0 0,1-1 0,1 0-1,0-1 1,23 16 0,-21-17 1,1-1 0,1 0-1,0-1 1,0-1 0,1 0 0,0-1 0,0-1-1,1-1 1,0-1 0,0-1 0,27 2 0,-31-4 18,0-2 1,0 0 0,0 0 0,0-2-1,0 0 1,-1-1 0,1 0 0,-1-1-1,0 0 1,0-1 0,-1-1-1,0 0 1,0-1 0,-1-1 0,0 0-1,0 0 1,-1-1 0,0-1 0,0 0-1,-2 0 1,1-1 0,-1 0 0,-1 0-1,0-1 1,-1-1 0,-1 1-1,0-1 1,0 0 0,-1 0 0,4-26-1,-6 24 33,-1 1-1,-1-1 0,-1 1 0,0-1 0,-1 1 1,-1-1-1,0 1 0,-1-1 0,-1 1 0,0 0 1,-1 0-1,0 1 0,-2 0 0,0 0 0,0 0 1,-1 0-1,-1 1 0,0 1 0,0 0 0,-2 0 1,1 1-1,-2 0 0,1 0 0,-1 2 0,-1-1 1,0 2-1,0-1 0,-15-5 0,-39-16-129,64 29-82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17.89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3797 2147 11322,'0'0'947,"16"3"-164,135 34-557,0-7 0,2-6-1,183 4 1,262 20-188,112 4 23,-29-70 408,-1-31 407,-622 45-813,840-102 54,-797 91-76,118-34-1,-166 34-3,-2-3-1,0-2 1,-2-2 0,48-29-1,-28 9 13,-3-3 0,-1-3 0,-2-3 0,-3-3 0,-2-2 0,-3-3 0,55-74 0,-89 101 47,-1-1 0,-2 0 0,-1-2 0,-2 0 0,-1-1 0,-2-1-1,-2 0 1,-1 0 0,-2-1 0,-1 0 0,-2 0 0,-2 0-1,-1-1 1,-8-61 0,2 64 46,-3 0 0,0 1 0,-3 0-1,-20-47 1,10 36 57,-2 2 1,-48-70-1,54 91-105,0 2-1,-2 1 1,-1 0 0,-1 1-1,0 1 1,-47-29-1,-155-71 484,143 79-390,20 12-53,0 3 1,-1 2-1,-1 4 0,-1 2 1,-122-15-1,32 18-87,-206 10 0,220 13-21,-231 48 0,292-43 18,-184 15 53,-2-19 75,20-2-15,-633 35 43,8-43 567,70-4-701,401 14-175,-574 1 401,-230 14-189,674 40-41,498-61-60,-211 44 18,205-40-21,1 2 0,1 2 0,0 1 0,-53 30 1,62-27-8,1 1-1,0 1 1,2 2 0,0 0 0,1 1 0,1 1 0,1 0 0,2 2 0,-16 26 0,8-4 3,1 0 1,2 2-1,3 0 0,-18 68 1,30-86-13,1 0 1,1 1-1,1 0 1,2 0 0,2 0-1,1 0 1,1 0 0,1 0-1,2 0 1,2-1-1,0 0 1,2 0 0,2-1-1,0 0 1,2-1 0,2 0-1,25 39 1,8 3-100,92 102 0,-116-148 117,2-2 0,1 0-1,0-1 1,2-2 0,0-1 0,2-2 0,53 24 0,239 69 7,-259-91-7,79 20-9,3-6 0,1-6 0,173 8 0,-130-24 3,244-19 0,-287-1 8,175-19 20,64-42-5,235-30 20,-591 97-35,0 1-1,1 2 1,-1 2 0,0 0-1,45 10 1,-53-6-1,-1 0 0,1 1 0,-1 1 0,0 2 0,-1 0 0,0 1 0,36 26 0,197 158 6,-249-193-116,-3-1 28,0-1-1,0 1 0,0 0 0,0-1 0,0 1 1,0 0-1,0-1 0,0 1 0,0 0 1,0 0-1,-1 0 0,2 1 0,-2-1-986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32.4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1127 392 8586,'0'0'5529,"-1"-7"-4674,-6-42-338,3 15-292,-1 0 1,-2 0-1,-19-58 1,22 83-184,1 1-1,-1-1 1,0 1 0,-1 0-1,0 0 1,-1 1-1,1 0 1,-1 0-1,-1 0 1,1 0 0,-1 1-1,0 0 1,-1 0-1,1 1 1,-1 0 0,0 1-1,0-1 1,-1 2-1,-11-5 1,9 5 1,0 1 1,-1 0-1,1 1 0,0 1 1,-1-1-1,1 2 0,-1-1 1,1 2-1,0 0 0,-1 0 1,1 1-1,0 0 0,-16 7 1,-3 4 8,2 0 0,-1 2 0,-39 30 0,24-12-11,1 3-1,2 1 1,1 1 0,-47 63-1,40-39 12,3 3 0,-56 108 0,70-112-20,3 2 0,3 1 0,3 1 0,-15 78 0,26-90-9,2 0 0,3 0 0,2 0 0,2 0 0,13 99 0,-8-124-16,2-1-1,1 0 1,1 0 0,2-1-1,0 0 1,2-1-1,20 33 1,-22-43-5,1 0 0,0-1 0,1-1 0,1 0 0,0-1 0,1 0 0,0-1 0,1 0 0,1-1 0,-1-1 0,2-1 0,21 10 0,-16-10 1,1-2 1,0 0-1,0-1 1,0-2-1,1 0 1,0-1-1,-1-2 0,34-1 1,-27-3 4,0 0 0,0-3 0,0 0 0,0-2 1,-1-1-1,31-14 0,-25 7-1,-1-2 1,0-1-1,-2-2 0,0-1 0,-2-1 1,0-2-1,-1-1 0,-2-1 1,-1-1-1,42-60 0,-51 62-2,-2-1 1,-1-1-1,0 0 0,-3-1 1,0 0-1,10-45 0,-14 34 13,-1 0 0,-2-1-1,-1 0 1,-4-54 0,-5 28 34,-28-126 0,-37-59 31,55 203 64,-2 1-1,-27-51 1,36 83-260,0 0 1,-1 1-1,0 1 0,-1 0 1,-1 0-1,0 1 1,-1 0-1,0 1 0,-27-18 1,25 21 269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33.2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355 1 9362,'-8'2'1942,"3"1"-1815,1 0 0,-1 0 1,1 0-1,0 1 0,-1 0 1,2 0-1,-1 0 0,0 0 1,1 1-1,0-1 0,0 1 1,0 0-1,1 0 0,-4 9 0,-32 74 505,-31 113 0,-10 96 190,0 121 152,65-299-598,4 185-1,13-246-311,1 0 1,4-1-1,2 0 0,2 0 1,3-1-1,3-1 1,24 54-1,-25-72-47,1-1 0,2-1-1,1-1 1,2-1 0,2-1-1,0-1 1,2-1 0,2-2-1,0 0 1,62 43-1,-28-33 1466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34.50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522 1 11274,'0'0'52,"0"0"-1,0 0 1,0 0 0,0 0-1,0 0 1,-1 1-1,1-1 1,0 0-1,0 0 1,0 0-1,0 0 1,0 0-1,0 0 1,0 0-1,0 0 1,-1 0-1,1 0 1,0 0 0,0 0-1,0 0 1,0 0-1,0 0 1,0 0-1,0 0 1,-1 0-1,1 0 1,0 0-1,0 0 1,0 0-1,0 0 1,0 0-1,0 0 1,0 0-1,0 0 1,-1 0 0,1-1-1,0 1 1,0 0-1,0 0 1,0 0-1,0 0 1,0 0-1,0 0 1,-1 22 584,5 38-499,-4-56-20,34 1037 2436,-34-1011-2441,0 4 187,-8 61 1,8-93-274,0 0-1,0 0 1,0 0 0,-1-1 0,1 1-1,-1 0 1,1 0 0,-1-1 0,0 1-1,0 0 1,0-1 0,0 1 0,0-1-1,0 1 1,0-1 0,0 1 0,-3 1-1,3-2-13,1-1 1,-1 0-1,1 0 0,-1 0 0,1 0 0,-1 0 0,1 0 0,-1 0 1,1 0-1,-1 0 0,1 0 0,-1 0 0,1 0 0,-1 0 1,1 0-1,-1 0 0,1-1 0,-1 1 0,1 0 0,0 0 0,-1-1 1,1 1-1,-1-1 0,-13-16 117,-59-140 215,58 119-324,-1 1 1,-2 1-1,-2 0 0,-42-59 0,57 90-23,0-1-1,0 1 1,0-1-1,-1 2 1,0-1-1,0 0 1,-1 1-1,1 0 1,-1 1-1,-10-5 1,13 7 0,0 0 1,0 0-1,0 0 1,-1 1 0,1-1-1,0 1 1,0 0-1,0 0 1,-1 0-1,1 1 1,0 0-1,0 0 1,0 0-1,0 0 1,0 0-1,0 1 1,0 0-1,0 0 1,1 0-1,-6 4 1,-2 3 10,0 0 0,1 1 0,0 0 0,1 1 1,0 0-1,1 0 0,0 1 0,1 0 0,0 1 0,1 0 1,0 0-1,-3 13 0,2-6 21,2-1 0,1 1 1,0 0-1,1 0 0,1 0 0,1 0 1,3 37-1,-1-45-15,1 0 0,1-1 0,-1 1 0,2-1 1,0 0-1,0 0 0,1 0 0,0 0 0,8 10 0,-9-14-10,1-1-1,0 0 1,0 0-1,1-1 0,-1 0 1,1 0-1,0 0 0,1 0 1,-1-1-1,1 0 0,0-1 1,0 1-1,0-1 0,15 4 1,-7-5-73,1 1 1,-1-2 0,1 0-1,0-1 1,0-1-1,0 0 1,-1-1 0,1-1-1,-1 0 1,1-1-1,-1-1 1,0 0 0,15-8-1,35-20-1356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34.9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21 11498,'2'-2'155,"-1"0"-1,0 0 1,1 1-1,-1-1 1,1 1-1,-1 0 1,1-1-1,0 1 1,0 0-1,0 0 1,-1 0-1,1 0 1,4-1-1,-5 2-109,0 0 0,0 0 0,0 0 0,0 0 0,-1 0 0,1 1 0,0-1 0,0 0 0,0 1 0,0-1 0,0 0 0,-1 1 1,1-1-1,0 1 0,0-1 0,-1 1 0,1-1 0,0 1 0,-1 0 0,1-1 0,-1 1 0,1 0 0,0 0 0,-1-1 0,0 1 0,1 0 0,-1 0 0,0 0 0,1 0 0,-1 0 0,0-1 0,0 1 0,1 0 0,-1 0 0,0 2 0,3 18 283,-1 0 0,-1 0 0,-1 0 1,-4 36-1,2-32-177,-20 192 775,8-93-515,2 140 1,12-249-388,1 0 0,0 1 0,1-1 0,1 0 0,1 0 0,6 19 0,-9-30-20,1 0-1,0 0 1,0 0-1,0-1 1,1 1-1,-1-1 1,1 1-1,0-1 1,0 0-1,0 0 1,0 0-1,0 0 1,1-1-1,-1 1 1,1-1-1,0 0 1,0 0-1,-1 0 1,1-1-1,1 1 0,-1-1 1,0 0-1,0 0 1,0 0-1,1-1 1,5 1-1,0-2-83,0 0 0,0 0-1,0-1 1,0 0-1,0-1 1,0 0-1,-1 0 1,1-1 0,13-8-1,2-1-548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6.0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0 110 9738,'0'0'710,"7"-12"842,-2 5-1506,1 0 0,0 0 0,1 0 0,11-9 0,-5 4-1,-2 2 128,-5 6 73,9 1-133,33-11-7,-34 10 76,-9 4-106,7 4-46,32 8 12,-36-10 3,1 2 40,3 6-48,2-2-25,-8-5 0,-1 0 0,1 0 0,-1 1 0,0 0 0,0 0 0,5 6 0,2-5 14,30 9 4,-23-11-2,-1-5 9,0 0 0,0-2 1,-1 0-1,0 0 1,23-11-1,-2-1-535,50-29-1,-74 37 317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35.27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0 144 13387,'13'2'952,"9"-4"-704,10-3-48,8-3 328,11-2-64,6-6 16,5 0 17,3-6-81,-1-1-24,-5 1-192,-6 1-344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1:35.69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324 2 11450,'0'0'51,"0"-1"0,0 1 0,-1 0 0,1 0 0,0 0 0,0 0 0,-1 0 0,1 0 0,0 0 0,0 0 0,-1 0 0,1 0-1,0 0 1,0 0 0,-1 0 0,1 0 0,0 0 0,0 0 0,0 0 0,-1 0 0,1 0 0,0 0 0,0 0 0,-1 0-1,1 0 1,0 1 0,0-1 0,0 0 0,-1 0 0,1 0 0,0 0 0,0 0 0,0 1 0,0-1 0,-1 0 0,1 0 0,0 0-1,0 1 1,0-1 0,0 0 0,0 0 0,0 0 0,0 1 0,-1-1 0,1 0 0,0 0 0,0 1 0,0-1 0,0 0 0,0 0-1,0 1 1,0-1 0,0 0 0,0 0 0,0 1 0,1-1 0,-1 0 0,0 0 0,0 1 0,0-1 0,0 0 0,0 0-1,0 0 1,1 1 0,10 16 148,-8-14-47,14 18 245,31 28 1,-6-7-25,1 6-111,-1 3-1,-3 1 0,-2 2 0,-3 1 0,-2 2 0,-3 1 0,-2 1 0,20 66 1,-31-73-180,-3-1 1,-2 2 0,-2 0 0,-2 0 0,-3 0 0,-2 0 0,-2 1 0,-3-1 0,-2 1 0,-15 64 0,4-58 11,-3-1 1,-2 0 0,-3-2 0,-2-1 0,-58 93 0,15-48 121,-157 177 0,-22-32-824,180-185-243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2:22.5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1 123 9802,'33'-1'559,"49"-9"0,-13 1-597,541-31-52,4 23 41,-114 5 268,-318 6 74,932-14 1079,-1086 20-1377,947-4 1259,-884 0-1167,1 4 1,158 21-1,-206-8-148,-27-7 54,-7-3-20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2:27.86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1960 121 2977,'3'-1'252,"14"-8"6519,-17 2-3563,-11-3-2740,-24-4-338,-1 1 0,-56-13 0,20 11-12,1 4 0,-2 3 1,-89 1-1,67 9-78,0 5 1,-96 19-1,148-18-21,1 2-1,0 2 1,1 2-1,0 2 1,1 1-1,-52 31 1,67-32-12,1 0 0,0 2 1,1 0-1,2 2 0,0 0 0,1 1 1,0 2-1,2 0 0,1 0 1,-20 39-1,11-9 4,2 2-1,-32 112 1,-2 123 12,23 206 43,21-225-22,-17 308 31,4-88-14,-81 519 235,78-779-138,12-109-120,-10 108-58,28-225 19,-1 0 0,2 0-1,-1 0 1,0 0 0,1 0-1,0 0 1,0 0 0,1 0-1,-1-1 1,4 7 0,-3-8 3,0 0 1,0 0 0,0-1 0,0 1 0,1-1 0,-1 1-1,1-1 1,0 0 0,-1 0 0,1 0 0,0 0 0,0-1-1,0 1 1,1-1 0,4 2 0,13 3 14,-1-1 0,1-1-1,0-1 1,25 1 0,88-4 56,-110-1-58,81-5 30,9-3-61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2:29.39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375 188 10594,'-1'-1'782,"10"-6"-728,7-2-21,0 1 0,1 0 0,0 2 0,20-6 0,82-17 76,-52 13-65,262-51 83,-238 55-103,153-1 0,-221 14-23,0 0 1,0 1-1,-1 1 1,1 2-1,-1 0 1,29 11 0,-39-11-9,0 0 0,-1 1 0,1 0 0,-1 1 0,-1 0 0,1 1 0,-1 0 0,-1 1 0,0 0 1,0 0-1,0 1 0,11 18 0,-9-9-2,-2 0 1,0 1-1,-1 0 0,0 0 1,-2 1-1,0 0 1,4 36-1,2 154-2,-12-197 12,-35 734 122,22-588-106,-151 1358 1026,111-1110-418,47-321-476,4 0-1,15 150 1,4-123-70,8 81 397,-25-192-534,0 2 549,-11 0 267,-28 0-354,1-2 1,-71-2 0,57-2-272,-420-17 1486,0-22-718,282 23-1220,163 15 195,6 1-94,1-1 0,-37-9 0,56 11 190,0 0 1,0 0 0,0 0 0,1 0 0,-1-1-1,0 1 1,0 0 0,0-1 0,0 1 0,0 0-1,0-1 1,1 0 0,-1 1 0,0-1 0,0 1-1,1-1 1,-1 0 0,1 1 0,-1-1 0,0 0-1,1 0 1,-1 1 0,1-1 0,-1 0-1,1 0 1,0 0 0,-1 0 0,1 0 0,0 0-1,0 0 1,0 0 0,0 1 0,-1-1 0,1 0-1,0 0 1,1 0 0,-1 0 0,0 0 0,0 0-1,0 0 1,0 0 0,1 0 0,-1 0 0,1 0-1,-1 1 1,0-1 0,1 0 0,-1 0 0,2-1-1,22-25-887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2:54.58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68 5865,'0'0'2924,"14"-11"216,17-7-2884,-28 17-205,5-3 407,2 3-248,5-3-43,0-1 12,0 2 0,0 0 0,18-2 0,26 4-79,81 2 7,153 11 16,-75-5-45,92-10-32,-192-1-36,729-21 95,-571 29 214,-175 0-287,-99-4-104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04.3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51 9426,'0'0'645,"9"-1"-194,215-17-385,318-12 1837,-550 30-1270,-202 3 116,-46 1-658,89 5 71,167-9-229,3 0-8,311-8-108,-47 1 73,-155 8 152,91-3 105,-309 2 332,23-2-342,-346 20-1351,422-17 1135,1-1 0,0 0 1,0 0-1,0-1 1,0 1-1,-1-1 1,1-1-1,-8-2 1,14 4 60,0 0 1,-1 0-1,1-1 0,0 1 1,-1 0-1,1 0 1,0-1-1,-1 1 1,1 0-1,0-1 0,0 1 1,-1 0-1,1-1 1,0 1-1,0 0 1,0-1-1,0 1 0,-1-1 1,1 1-1,0 0 1,0-1-1,0 0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07.3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 8442,'0'0'1557,"9"0"-1204,404 10-448,-223-12 180,-89 3-58,844-4 109,-546-3 299,-398 6 74,1-1-273,-1 0-110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08.25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35 8530,'0'0'4985,"7"-2"-4917,17-4-89,0 2 1,0 0-1,0 2 0,49 1 1,-35 1 23,384-1 400,-419 0-400,0 1 0,0 0 0,0 0 0,0-1 0,0 0 0,0 0 0,5-1 0,2-2-2,14-1 11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28.24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2687 8042,'8'-25'3582,"9"-7"-3490,-12 23 76,-4 6-71,7-6-29,40-48 66,6-6-55,80-124-1,-91 118 30,3 2 0,66-74 0,122-107 505,-164 177-446,8-15 269,66-61 112,-73 85-335,210-177 256,18 26-146,-74 89-93,0 0-120,300-144 295,-415 224-375,123-31 1,37-13-25,-140 45 1,158-32-1,-191 52-5,1 4-20,114-8-1,-40 8 2,151-8-38,2 24-17,-233 4 67,404 9 8,41 27 6,-495-34-8,687 95-2,-386-8 2,-288-74-1,-40-10-11,-12-5-6,0 1 1,0-1-1,1 0 1,-1 0 0,1 0-1,-1 0 1,1 0-1,-1-1 1,6 1-1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6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0 10850,'0'0'957,"-4"12"-343,-80 167-241,39-89-214,42-85-139,1-1 7,0 1 0,0-1 0,0 1-1,0-1 1,1 1 0,0 0 0,-1 9 0,11-13 107,7-1-104,0 0 1,0-1 0,0-1-1,0-1 1,0 0 0,19-7-1,39-8 51,-39 10-181,46-17 1,-79 24 52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30.08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82 56 9986,'14'-4'1398,"-5"2"-1366,-1 0 0,1 1 1,0 0-1,-1 1 0,17 1 1,-22-1-14,-1 0 0,1 0 0,0 1 0,0-1 0,-1 1 0,1-1 0,0 1 0,-1 0 0,1 0 0,-1 1 0,1-1 0,-1 0 0,0 1 0,0-1 0,1 1 0,-1 0 0,0 0 1,0 0-1,-1 0 0,1 0 0,0 0 0,-1 1 0,1-1 0,-1 0 0,0 1 0,2 3 0,-3-4 21,0-1 1,0 1-1,0-1 1,0 1-1,0 0 0,0-1 1,-1 1-1,1-1 1,0 1-1,-1-1 0,1 1 1,-1-1-1,0 0 1,0 1-1,1-1 1,-1 0-1,0 1 0,0-1 1,0 0-1,0 0 1,0 0-1,-1 0 0,1 0 1,0 0-1,0 0 1,-1 0-1,1 0 0,0-1 1,-1 1-1,1-1 1,-3 2-1,-4 1 218,-1 0 0,0 0 1,-16 3-1,21-6-181,1 1 0,0-1-1,-1 0 1,1 1 0,0-2 0,-1 1 0,1 0 0,0-1 0,-1 1 0,1-1-1,0 0 1,0 0 0,0-1 0,0 1 0,0 0 0,-3-3 0,4 3-60,1 0 0,0 0 1,0-1-1,0 1 0,0 0 1,0-1-1,0 1 0,0-1 0,0 1 1,1-1-1,-1 1 0,1-1 1,-1 1-1,1-1 0,-1 0 1,1 1-1,0-1 0,0 0 0,0 1 1,0-1-1,0 0 0,0 1 1,0-1-1,1 0 0,-1 1 0,0-1 1,1 1-1,0-1 0,-1 1 1,1-1-1,0 1 0,0-1 1,1-2-1,2-1-30,0-1 0,0 1 1,1 0-1,0 0 0,-1 0 0,2 0 1,-1 1-1,0 0 0,1 0 1,11-6-1,-14 9-3,1-1 1,-1 0 0,0 1-1,1 0 1,-1-1-1,0 2 1,1-1 0,0 0-1,-1 1 1,1-1-1,-1 1 1,1 0 0,0 0-1,-1 0 1,1 1-1,-1-1 1,1 1 0,-1 0-1,1 0 1,-1 0-1,7 4 1,-9-4 8,0 0-1,1 0 1,-1 0-1,0 0 0,0 0 1,0 1-1,0-1 1,-1 0-1,1 1 1,0-1-1,0 1 1,-1-1-1,1 1 1,-1-1-1,1 1 1,-1-1-1,0 1 1,1 0-1,-1-1 1,0 1-1,0 0 1,0-1-1,-1 1 1,1-1-1,0 1 1,0 0-1,-1-1 1,1 1-1,-1-1 1,0 1-1,1-1 1,-1 0-1,0 1 1,-1 1-1,-1 3 12,-1 0 0,0-1 0,0 0 0,0 0-1,-1 0 1,1 0 0,-7 5 0,-2-1 60,0-1-1,0 0 1,-1-1 0,-18 8-1,24-12-1,0-1 0,1 1-1,-1-1 1,0-1 0,0 1-1,0-1 1,0-1 0,-1 0-1,-14-1 1,22 1-59,0 0 0,1 0 0,-1 0 0,0-1 0,0 1 0,1 0 0,-1 0 0,0-1 0,0 1 1,1-1-1,-1 1 0,0-1 0,1 1 0,-1-1 0,0 1 0,1-1 0,-1 1 0,1-1 0,-1 0 0,1 1 0,-1-1 0,1 0 0,0 0 1,-1 1-1,1-1 0,0 0 0,-1 0 0,1 0 0,0 1 0,0-1 0,0 0 0,0 0 0,0 0 0,0 1 0,0-1 0,0 0 0,0 0 0,0 0 1,0 0-1,1 1 0,-1-1 0,0 0 0,1 0 0,-1 1 0,0-1 0,1 0 0,0 0 0,2-5-15,0 0 0,0 1 1,0 0-1,8-8 0,-1 1-12,1 1 1,0 1-1,1 0 0,15-10 1,-20 16 20,-1-1 0,1 2-1,0-1 1,1 1 0,-1 0 0,0 1 0,1-1 0,0 2 0,15-3 0,-21 4-4,0 0 0,0-1 0,0 1 0,0 0 0,0 1 0,0-1 0,0 0 0,0 1 0,0-1 0,0 1 0,0-1 0,0 1 0,-1 0 0,1 0 0,0 0 0,0 0 0,-1 0 1,1 0-1,0 0 0,-1 1 0,1-1 0,-1 1 0,0-1 0,1 1 0,-1 0 0,0-1 0,0 1 0,0 0 0,0 0 0,0-1 0,0 1 0,-1 0 0,1 0 0,-1 0 0,1 0 0,-1 0 1,0 0-1,0 0 0,0 3 0,0 0 6,0 0 0,0 0 0,-1 0 0,0 0 0,0 0-1,0 0 1,-1-1 0,0 1 0,0 0 0,0-1 0,0 1 0,-1-1 0,1 1 0,-7 6 0,3-5 46,-1 0 0,-1 0 0,1 0-1,-1-1 1,-16 9 0,19-12-12,0 0 0,1 0 0,-1 0 0,0 0-1,-1-1 1,1 0 0,0 0 0,0 0 0,-1-1 0,1 0 0,0 0-1,-7-1 1,12 1-31,-1 0 0,0 0-1,0 0 1,0-1 0,0 1-1,0 0 1,0-1 0,1 1-1,-1-1 1,0 1 0,0-1-1,0 1 1,1-1-1,-1 1 1,0-1 0,1 0-1,-1 1 1,1-1 0,-1 0-1,1 0 1,-1 1 0,1-1-1,-1 0 1,1 0 0,-1-1-1,1-1-4,-1 1-1,1 0 0,0-1 1,0 1-1,0 0 0,0-1 1,1 1-1,-1 0 0,2-5 1,1-2-23,0 0 1,1 0-1,0 1 0,6-10 1,-3 8 12,0 0-1,1 0 1,0 1-1,1 0 1,12-11 0,-15 16 8,-1-1 1,1 2 0,-1-1 0,1 1 0,0 0-1,1 0 1,-1 0 0,0 1 0,1 0 0,-1 0-1,10-1 1,-14 3-3,0 0 0,0 0 0,0 0 1,0 1-1,0-1 0,0 0 0,0 1 0,0-1 0,0 1 0,0 0 0,0 0 0,0 0 0,0 0 0,0 0 0,-1 0 0,1 0 0,0 0 0,-1 1 1,1-1-1,-1 1 0,1-1 0,-1 1 0,0-1 0,0 1 0,0 0 0,0 0 0,0 0 0,0 0 0,0-1 0,0 1 0,-1 0 0,1 0 1,-1 1-1,1-1 0,-1 0 0,0 4 0,0-2 35,1 1 0,-1 0 1,0-1-1,0 1 0,-1 0 1,1-1-1,-1 1 0,0-1 0,-1 1 1,1-1-1,-1 0 0,1 1 0,-1-1 1,-1 0-1,-4 7 0,5-9 63,-1 0-1,1 0 1,-1 0 0,0 0-1,1 0 1,-1-1 0,0 1-1,0-1 1,0 0-1,0 0 1,-1 0 0,1 0-1,0-1 1,0 1-1,-6-1 1,7 1-67,-1-1-1,1 0 0,-1-1 1,1 1-1,-1 0 1,1-1-1,0 1 1,-1-1-1,1 0 1,0 0-1,-1 0 1,1 0-1,0 0 0,0-1 1,0 1-1,0 0 1,0-1-1,0 0 1,1 1-1,-1-1 1,-2-2-1,-3-10-511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34.06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6585 2873,'179'-229'6329,"-60"58"-4876,-11 16-852,-20 31-514,-18 25 99,82-90 0,141-175 275,-233 282-156,124-160 106,-111 152-89,72-118 0,-78 115-42,126-135-1,-82 101-131,125-179 91,-23 15 30,-140 195-225,52-50-70,-16 21 13,37-66 28,-75 103 3,196-232 20,-108 119-18,4-4 360,114-121 1242,-208 236-1410,9-13 279,106-108 0,-148 175-266,-1-2 1,-2-2 0,46-71-1,21-28-168,-38 57-39,19-21-11,116-113 1,-137 153-7,134-160 32,-63 72 128,-70 80 86,-23 29 60,2 3 0,85-64 0,-124 102-285,22-21 219,-14 18-2630,-8 4 3017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41.12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358.58398"/>
      <inkml:brushProperty name="anchorY" value="-8221.35156"/>
      <inkml:brushProperty name="scaleFactor" value="0.5"/>
    </inkml:brush>
  </inkml:definitions>
  <inkml:trace contextRef="#ctx0" brushRef="#br0">0 0 24575,'0'0'0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50.59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205.25"/>
      <inkml:brushProperty name="anchorY" value="-9068.01855"/>
      <inkml:brushProperty name="scaleFactor" value="0.5"/>
    </inkml:brush>
  </inkml:definitions>
  <inkml:trace contextRef="#ctx0" brushRef="#br0">75 204 5777,'0'0'4288,"0"0"-4207,0 1-10,0-1-26,0 2-11,0-1 19,0 0-17,0 1 43,0 0-3,0 1 58,0-1 24,0 0 71,0 0 12,0 0 31,0-1-3,0 1 3,0-1-10,-1 1-43,1-2-26,-2 1-70,1-1-22,0 0-27,-1 0-17,1-1 2,-1-1-22,1 1-3,-1-1-10,-3-9 10,0 0-22,0 1-2,2 2-1,0 1-10,2 3 2,1 1-1,1 1-9,0 0 11,1 1 6,0 0-10,0-1 3,9-5-1,0-1 0,-1 0-19,-1 3 6,-3 0-12,-1 3 2,-2 1-11,-1 1 4,-1 2 7,0-1-2,0 2 1,7 9 0,0 0 9,-1 0-2,-1-1-9,-2-3 13,0 6-14,-2-1 5,-1-2 7,-1-2-2,0-2 19,0-3 5,-1-1 56,0-1 3,0-1 32,-10 4-6,0 0 41,1 0-1,1-1 22,2-2-14,-8-6-4,1-1-8,2-1-27,2 1 7,3 0-41,-3-7 1,1 0-22,2 1-14,2 2-6,1 2-10,2 1 10,1-6-12,1 0-6,0 1 1,0 2-10,1 2 2,0 3-20,1 1 15,9-5-5,0 0 1,0 1 9,-1 1 7,-3 3-1,7-2 1,-1 2-9,-2 1 2,-3 0-1,-1 1-9,-3 1-7,-1 0-8,-1 0 10,-1 1-3,0 1 1,0 0 0,4 10 9,0 0-11,0 0 22,-2-3-7,0-1 3,-1-3 0,-2-1 28,-1-1-8,0 0 41,-1 0 9,0-1 46,-9 7 27,0-1 42,0 0 2,2-2-6,2-2-5,2-2-27,2-2-21,0-1-42,-6-11-20,0-1-35,0 0-3,3 3-3,1 1-19,3-6 14,1 1-6,1 1-7,1 3-7,0 3-8,1 3-17,0 1-6,-1 1 10,10-6-14,0 1 4,-1 0 9,-1 1-4,-1 2 21,7 2-15,-1 1 15,-1 2-14,-3 0 4,-3 0-1,-1 1-9,-3 0-7,8 9 11,-1 0-5,-1-1 2,-2-1 10,-2-2-4,-2 7-7,-3-2 30,0-1 1,-1-2 19,-1-3 6,0-1 9,-10 2-2,0-1 40,0 0-2,2-2 2,2-2 2,-7-1 10,0-2-3,3-1 1,2 1-19,3-1-22,2 0 14,2 0-25,-4-10-12,1 0-16,1 0-7,1 3 1,1 1-2,4-6 9,1 1-12,1 2 5,0 3-2,0 1 0,0 3 0,-1 1 0,9-6-10,-1 1-15,1 0 22,-3 2-26,-1 2 8,-3 1-3,0 2-10,-1 1 13,7 3-14,1 1 23,-2 0-25,-1 0 26,-2-1-26,2 9 26,-3 0-17,-1-1 24,-1-2-6,-1-2 11,-2 8-2,0-2 1,-2-1 9,1-3 26,-1-2-17,0-2 26,0-2 3,-10 5 9,0-1 8,-1 0 17,3-2 6,-8-3 0,3-2 29,2-1-27,3-1 0,3 0-27,2 0-4,-6-10 0,2 0-21,0 1-13,3 1-25,3-6 5,1 2-23,2 2 6,2 3-3,-1 2-10,8-7 4,1 2-2,-1 2 9,-1 1-2,-2 3 10,8 0-2,-1 1 1,-1 1-10,-2 1-6,-3 2-8,6 5 2,-1 1-12,2 4 13,-1 3-14,-1 2 14,-2 1-4,-2 1 10,-2 1 7,-3 0-1,-1-1 10,-3 0-2,-2-1 10,-2 0 7,-3-3 27,0-1-17,-3-1 26,0-2-6,-2-2 30,0-2 10,-1-2-10,0-1 15,1-3 14,-1-1-3,1-2-8,1-2-6,1-2-26,1-1-4,2-1-19,2 0-15,1-1-7,2 1-18,2 0-24,1 0-5,2 2 9,2 0 5,1 0-11,2 1 14,1 1-4,2 0 10,0 1-2,1 0 19,1 2 5,0-1-10,0 2 5,0 1-2,-1 0-10,-1 2-6,-1 1 2,-2 1-12,0 1-6,-1 2-8,-1 1-8,-1 1 11,-1 1-4,0 2 10,-1 1 7,-1 1-1,-1 0 29,0 1-8,-2-1 4,-1-1 18,-1 0-4,-2-2 11,-1-1 7,-2-2 17,-2 0-3,0-3 20,-2 0 5,-1-2 0,0-2 29,1-1-8,-1-2 4,2-2-19,1 0-13,2-2-16,1-1 3,2-1-12,1 1-26,2-1 7,2 0-23,0 2-13,3-1 3,0 1-12,2 1 2,1 1 8,1 1-21,2 0 16,0 1 4,0 1-1,2 0 20,0 1-6,-1 0 3,1 2-19,0 1 15,0 0-5,-2 2-27,0 2 17,-2 0-34,-1 2 18,0 1-6,-2 1 1,-1 2 0,-1 0 9,-1 1 7,-1 0 8,-2 1 17,-2 0-3,-1 0 30,-2-1-18,-1 0 26,-2-1-16,0-2 24,-1-1 3,0-1 0,0-3 10,0 0 17,1-3 4,1-1 1,2-2-8,0-2-26,2-2 7,1-1-13,1-3-17,2-1-23,0-2-4,3-1-21,0-1-4,3 0 18,2-1-7,1 1-6,2 1 2,2 1 8,1 3-2,0 1 1,1 1 0,0 3-9,0 2 11,0 1-12,-2 2 3,-1 1-10,-1 2 2,-1 2-20,-1 0 6,-2 2-3,-2 1 9,0 1-12,-2 0 14,0 1 5,-3 1 8,0-1 27,-2 1-7,-2-1 32,-2-1-18,-2 0 36,0-2-10,-2-1 13,0-1-2,1-2 1,0-2-28,3 0-300,2-1-131,2-1-1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56.64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354.41699"/>
      <inkml:brushProperty name="anchorY" value="-8223.46582"/>
      <inkml:brushProperty name="scaleFactor" value="0.5"/>
    </inkml:brush>
  </inkml:definitions>
  <inkml:trace contextRef="#ctx0" brushRef="#br0">121 0 8050,'0'0'2644,"-2"11"-2461,-2 7-78,-2 9 10,-1 9-10,-2 9 9,-2 8 52,-1 6 5,-1 4-81,0 1-12,0-4-168,2-5 602,2-8-614,3-13 194,2-12 7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3:57.20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385.21875"/>
      <inkml:brushProperty name="anchorY" value="-7984.59912"/>
      <inkml:brushProperty name="scaleFactor" value="0.5"/>
    </inkml:brush>
  </inkml:definitions>
  <inkml:trace contextRef="#ctx0" brushRef="#br0">187 0 7466,'-2'0'3599,"1"1"-3282,-6 6-53,-3 5-163,-1 5 7,-3 5-16,0 4 14,-2 3 33,0 2 1,0 0 40,-1-1 9,1-2-9,2-4-32,1-4-56,4-6 4,3-5-34,2-4-22,5-11-5,4-6-21,5-8 5,3-6-3,4-5 19,3-3-25,1 0 9,1 0-12,-1 3 2,-2 5-10,-2 5-17,-3 6-4,-2 6 8,-3 7 6,-2 7 8,0 5 8,-1 6-1,1 3 10,1 3 17,3 2-108,3-1 117,2-3-67,3-4 29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3.89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4357.79688"/>
      <inkml:brushProperty name="anchorY" value="-9001.82617"/>
      <inkml:brushProperty name="scaleFactor" value="0.5"/>
    </inkml:brush>
  </inkml:definitions>
  <inkml:trace contextRef="#ctx0" brushRef="#br0">258 0 6001,'-1'0'1842,"0"0"-1611,0 0 105,0 0-23,-1 0 27,0 0-37,-9 1-62,0 0 9,0-1 10,1 1 21,3-1 5,-8 4-18,2-1-59,1 0-21,2 0-36,-8 1-32,3 0-32,2 0-22,2-2-45,-5 2 0,2 0-31,2 0-41,3-2-149,3 0-634,-8 1 954,3 0-450,0-1 111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4.2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245.50195"/>
      <inkml:brushProperty name="anchorY" value="-8211.03906"/>
      <inkml:brushProperty name="scaleFactor" value="0.5"/>
    </inkml:brush>
  </inkml:definitions>
  <inkml:trace contextRef="#ctx0" brushRef="#br0">505 0 10738,'0'0'0,"-4"1"656,-3 0-737,-4 1 220,-2 0-99,-2 1-20,-2 0 16,1 1-6,-1 0-7,1 0 2,1 0-29,-1 1 8,0 0-50,0 0-44,0 0-288,0 0 30,-1 0-20,1-1-10,0 1 11,-1-1 7,1 1 46,-1-1 43,1 1 308,-1 0-26,0 0 57,0 0 19,0 1 17,0-1 16,1 0-3,0 0 3,3-1-19,0 0-22,2-1-42,1-1-74,3-1 73,2 0-56,2 0 25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4.4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892.88281"/>
      <inkml:brushProperty name="anchorY" value="-7500.75488"/>
      <inkml:brushProperty name="scaleFactor" value="0.5"/>
    </inkml:brush>
  </inkml:definitions>
  <inkml:trace contextRef="#ctx0" brushRef="#br0">68 0 8994,'0'0'0,"-3"1"584,-5 0-653,-1 1 195,-3 0-114,0 1-133,2-2 177,2 1-97,2-1 49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4.63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975.14258"/>
      <inkml:brushProperty name="anchorY" value="-6667.19434"/>
      <inkml:brushProperty name="scaleFactor" value="0.5"/>
    </inkml:brush>
  </inkml:definitions>
  <inkml:trace contextRef="#ctx0" brushRef="#br0">12 1 8274,'0'0'592,"-1"0"-607,0 0 90,0 0 49,-2 2-1106,0-1 666,1 0 52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7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1 10250,'0'-1'996,"-2"16"-860,-29 114 637,-69 140-500,-21 68-74,117-327-197,3-4-24,-1 0 1,0 0 0,1 0 0,0 0-1,0 0 1,1 8 0,0-14 15,0 1 0,0-1 0,0 1 0,0-1 0,0 1 0,0-1 0,0 0 0,0 1 0,0-1 0,0 1 0,0-1 0,1 1 0,-1-1 0,0 1 0,0-1 0,0 0 0,1 1 0,-1-1 0,0 0 0,1 1 0,-1-1 0,0 0 0,1 1 0,-1-1 0,0 0 0,1 0 0,-1 1 0,1-1 0,-1 0 0,0 0 0,1 0 0,-1 1 0,2-1 0,-1 0-2,1 0 1,-1 0-1,1-1 0,-1 1 1,1 0-1,-1-1 0,0 1 1,1-1-1,-1 1 0,3-3 1,33-23-98,-35 24 91,28-23-128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4.8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114.80762"/>
      <inkml:brushProperty name="anchorY" value="-5825.83008"/>
      <inkml:brushProperty name="scaleFactor" value="0.5"/>
    </inkml:brush>
  </inkml:definitions>
  <inkml:trace contextRef="#ctx0" brushRef="#br0">85 1 8954,'0'0'0,"-4"1"576,-4 2-635,-3 0 182,-2 1-72,-1 0-305,0 0 332,2-1-160,4-1 58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4.98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78.52734"/>
      <inkml:brushProperty name="anchorY" value="-5004.70508"/>
      <inkml:brushProperty name="scaleFactor" value="0.5"/>
    </inkml:brush>
  </inkml:definitions>
  <inkml:trace contextRef="#ctx0" brushRef="#br0">85 0 5961,'0'0'0,"-3"1"400,-4 1-466,-2 1 170,-3 0-190,-1 2-316,-1-1 476,1 0-246,0 0 71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5.14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237.65625"/>
      <inkml:brushProperty name="anchorY" value="-4186.80811"/>
      <inkml:brushProperty name="scaleFactor" value="0.5"/>
    </inkml:brush>
  </inkml:definitions>
  <inkml:trace contextRef="#ctx0" brushRef="#br0">93 1 7250,'0'0'0,"-5"1"512,-5 3-542,-3-1-31,-2 1-706,-2 0 897,0-1-456,1 0 119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5.32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285.49902"/>
      <inkml:brushProperty name="anchorY" value="-3363.7627"/>
      <inkml:brushProperty name="scaleFactor" value="0.5"/>
    </inkml:brush>
  </inkml:definitions>
  <inkml:trace contextRef="#ctx0" brushRef="#br0">149 0 7946,'0'0'0,"-5"2"552,-8 1-579,-5 2 157,-3 1 87,-3 0-833,0 0 780,1-2-348,2 0 90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5.48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274.60449"/>
      <inkml:brushProperty name="anchorY" value="-2555.09619"/>
      <inkml:brushProperty name="scaleFactor" value="0.5"/>
    </inkml:brush>
  </inkml:definitions>
  <inkml:trace contextRef="#ctx0" brushRef="#br0">163 1 9850,'0'0'0,"-8"3"704,-11 4-737,-5 1 136,-6 3 18,0 1-114,1-1 17,6-1 13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6.25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248.71094"/>
      <inkml:brushProperty name="anchorY" value="-1777.13757"/>
      <inkml:brushProperty name="scaleFactor" value="0.5"/>
    </inkml:brush>
  </inkml:definitions>
  <inkml:trace contextRef="#ctx0" brushRef="#br0">6 22 9714,'-2'0'1774,"1"0"-1572,0 0 45,0 0-51,3-3-185,5 0-531,6-2 624,5 0-343,5 0 86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6.4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174.42969"/>
      <inkml:brushProperty name="anchorY" value="-2598.18604"/>
      <inkml:brushProperty name="scaleFactor" value="0.5"/>
    </inkml:brush>
  </inkml:definitions>
  <inkml:trace contextRef="#ctx0" brushRef="#br0">0 11 9058,'0'0'1740,"6"-3"-1926,4 0 248,6-2-95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6.6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068.03125"/>
      <inkml:brushProperty name="anchorY" value="-3430.58276"/>
      <inkml:brushProperty name="scaleFactor" value="0.5"/>
    </inkml:brush>
  </inkml:definitions>
  <inkml:trace contextRef="#ctx0" brushRef="#br0">0 14 9394,'2'0'1639,"8"-2"-2427,5-1 1009,4-1-369,4 0 4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6.8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03.57324"/>
      <inkml:brushProperty name="anchorY" value="-4260.37988"/>
      <inkml:brushProperty name="scaleFactor" value="0.5"/>
    </inkml:brush>
  </inkml:definitions>
  <inkml:trace contextRef="#ctx0" brushRef="#br0">1 27 9074,'0'0'624,"0"0"-644,1 0 156,0 0 159,8-2-289,5 0 4,4-1-472,4-2 569,4 1-270,4-2 86,-3 1-11026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6.9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998.11816"/>
      <inkml:brushProperty name="anchorY" value="-5080.59473"/>
      <inkml:brushProperty name="scaleFactor" value="0.5"/>
    </inkml:brush>
  </inkml:definitions>
  <inkml:trace contextRef="#ctx0" brushRef="#br0">1 22 12147,'0'0'965,"1"0"-769,8-1-276,6-2-135,6-1 254,7-2-171,8-2 73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7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341 0 11859,'-12'7'241,"0"0"0,1 1 0,1 0 0,-1 1 0,1 0 0,-11 13 1,-50 67-118,63-77-88,-97 144 45,93-136-79,2 1 0,0 0 0,1 0 0,2 1 1,0 0-1,-4 25 0,10-41-2,0-1 0,0 1 0,1-1 0,0 1 0,0 0 0,1-1-1,-1 1 1,1-1 0,3 11 0,-3-13 1,0-1-1,1 0 1,-1 0-1,0 0 1,1 0 0,-1 0-1,1 0 1,-1 0-1,1-1 1,0 1-1,0 0 1,0-1 0,0 1-1,0-1 1,0 0-1,0 0 1,0 0-1,1 0 1,-1 0-1,0 0 1,1-1 0,-1 1-1,1-1 1,2 1-1,4-1 13,0 0-1,0 0 1,0-1-1,0 0 1,0-1-1,-1 0 1,1 0-1,0-1 1,-1 0-1,0 0 1,1-1-1,6-5 1,6-3 33,0-2 0,-1 0 0,21-21 0,-23 18-15,-1 0 0,-1-2 0,0 0-1,-1-1 1,-1 0 0,13-28 0,-20 36-38,-1-1 0,-1 1 0,0-2 0,-1 1 1,0 0-1,-1-1 0,0 0 0,-1 1 0,-1-1 0,0 0 0,-1 0 1,-2-21-1,1 30-23,0 0 1,-1 0-1,1 0 1,-1 0-1,0 0 1,0 0-1,-1 0 1,1 1-1,-1-1 1,0 1-1,-1 0 1,1 0-1,0 0 1,-7-5-1,4 4-5,1 1-1,-1 1 0,0-1 1,0 1-1,-1 0 0,1 1 1,-1-1-1,1 1 0,-1 0 1,-11-1-1,-17 0-120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07.2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987.44238"/>
      <inkml:brushProperty name="anchorY" value="-5898.28906"/>
      <inkml:brushProperty name="scaleFactor" value="0.5"/>
    </inkml:brush>
  </inkml:definitions>
  <inkml:trace contextRef="#ctx0" brushRef="#br0">0 86 12251,'1'0'328,"5"-2"-150,5-1 25,9-1-110,8-1-13,12-3-273,9 0-59,10-1-39,7-1-7,3 1-6,1 1-1,-5 1 48,-7 2 24,-10 1 191,-10 2 34,-12 1 51,-10 0-2,-7 1 1370,5 2-1659,5-1 698,7 0-185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4.8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30.17627"/>
      <inkml:brushProperty name="anchorY" value="-762.2511"/>
      <inkml:brushProperty name="scaleFactor" value="0.5"/>
    </inkml:brush>
  </inkml:definitions>
  <inkml:trace contextRef="#ctx0" brushRef="#br0">0 113 9850,'0'0'1339,"5"-4"-433,5-1-634,9-1 98,11-1-71,13-1-79,16-2-4,17 0-52,17-1-8,18 0-66,16 1-41,15 1-21,12 0 0,10 3-13,7 2 11,6 2-22,2 1 16,1 3-14,1 0 3,-2 2-1,-3 1-9,-5-1 21,-5 0-16,-9 0 14,-8-1-3,-13 0 1,-15 0 0,-17-1 0,-15 0 0,-16 0 37,-17 0 27,-14 0 70,-12 0 39,-11 0 107,-7-1 14,-6 1 719,-8-2-733,0 0-88,1 0-25,0 0-112,0 0-22,1 0-49,1 0 16,-1-1-19,1 1 5,0 0-12,0 1 13,1-1-4,-1 1 1,0 0 0,0 1-10,1-1-136,-1 1-289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6.9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489.76855"/>
      <inkml:brushProperty name="anchorY" value="-1555.12378"/>
      <inkml:brushProperty name="scaleFactor" value="0.5"/>
    </inkml:brush>
  </inkml:definitions>
  <inkml:trace contextRef="#ctx0" brushRef="#br0">2 2 12179,'0'-1'2840,"0"1"-2676,0 3-61,0 5 16,1 5-102,0 8-56,0 6-26,0 8 17,0 6 45,0 6-3,-1 3 4,0 1 12,0 0-4,-1-3 12,0-3-4,-1-4-7,0-6-334,0-6-26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7.63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40.19727"/>
      <inkml:brushProperty name="anchorY" value="-1272.49292"/>
      <inkml:brushProperty name="scaleFactor" value="0.5"/>
    </inkml:brush>
  </inkml:definitions>
  <inkml:trace contextRef="#ctx0" brushRef="#br0">1 228 12571,'0'0'0,"-1"-3"808,2-4-765,1-3 125,3-5 20,3-2-108,7-4 33,5-1-9,8-2 9,7 0-67,9 1-46,6 1 28,5 5-24,5 3 24,1 7-26,0 6 9,-4 7-12,-4 7 11,-9 9-3,-37-18-5,0 1 0,-1 0 0,10 9 0,-12-9 2,0 0-1,0 0 0,0 1 1,5 9-1,-6-9 2,-1 0 0,0 0 0,0 0 0,2 12-1,-3-11 3,0 0-1,-1 1 1,0 0-1,-1 8 0,0-5 8,-1-1-1,-5 20 0,-16 22 45,-9 0-5,-9 0 12,-7-4-11,-3-4 3,-3-5-10,1-6 21,2-7 3,6-5 18,5-7-13,8-4-41,9-4 2,8-4-13,6-1-8,6-1-17,6-3-6,6-1-46,6 2 2,4 2 43,4 3 4,4 4 1,4 5 3,3 5 0,3 6 0,3 3 10,2 4 6,1 2 8,2 2-2,-1-2-7,-1 0 12,-2-4-126,-4-3-188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8.2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192.07715"/>
      <inkml:brushProperty name="anchorY" value="-2846.30737"/>
      <inkml:brushProperty name="scaleFactor" value="0.5"/>
    </inkml:brush>
  </inkml:definitions>
  <inkml:trace contextRef="#ctx0" brushRef="#br0">23 1 10906,'0'0'2680,"0"0"-2718,0 8 225,-1 6-107,0 9-76,1 9 3,0 10 31,0 8-2,1 8 40,-1 6-18,-1 2 91,0 0-16,-1-2 1,0-5 3,-1-7-29,0-7-1,0-7-2,0-9-75,1-8-335,1-8-76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8.6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22.13867"/>
      <inkml:brushProperty name="anchorY" value="-2750.34351"/>
      <inkml:brushProperty name="scaleFactor" value="0.5"/>
    </inkml:brush>
  </inkml:definitions>
  <inkml:trace contextRef="#ctx0" brushRef="#br0">527 1 12347,'0'0'2658,"-4"4"-2398,-3 5-103,-5 5-74,-6 7-11,-6 5-52,-7 7 20,-7 5 9,-5 5-13,-6 2 5,-3 1-1,0-1-9,1-3 2,6-5-1,6-6 0,11-9-18,8-7 32,9-6-19,9-3-3,8-5 11,8-2-14,7-1-5,5-2 11,5 1-5,3 2 12,3 2-4,1 5 2,-1 3-9,-1 3 12,-2 4 5,-2 3-11,-2 2 5,-4 1-12,-2 0-127,-2-1-198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9.00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413.80713"/>
      <inkml:brushProperty name="anchorY" value="-2545.44263"/>
      <inkml:brushProperty name="scaleFactor" value="0.5"/>
    </inkml:brush>
  </inkml:definitions>
  <inkml:trace contextRef="#ctx0" brushRef="#br0">204 1 14267,'-1'0'1696,"-4"5"-1661,-1 4 81,-3 4-83,-1 7-2,-3 5-34,-3 5 17,-1 5 2,-3 4-2,0 1 21,0 1-6,1-2 13,2-3 25,3-5 11,4-5 28,4-6 12,6-5 9,5-6 9,8-6 8,5-3-20,7-4-21,4-2-14,4-1-45,1-2 1,1 0-209,0 0-185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9.2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312.09424"/>
      <inkml:brushProperty name="anchorY" value="-3777.39844"/>
      <inkml:brushProperty name="scaleFactor" value="0.5"/>
    </inkml:brush>
  </inkml:definitions>
  <inkml:trace contextRef="#ctx0" brushRef="#br0">325 1 12803,'0'0'0,"-2"4"728,-5 10-831,-5 7 219,-3 8-122,-4 9-10,-4 7 20,-4 8 21,-1 5-14,-2 3 15,0 1-12,2-1 3,2-4-1,2-5 0,5-8-9,3-8 21,5-7-72,4-10-119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49.7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136.56934"/>
      <inkml:brushProperty name="anchorY" value="-3625.62354"/>
      <inkml:brushProperty name="scaleFactor" value="0.5"/>
    </inkml:brush>
  </inkml:definitions>
  <inkml:trace contextRef="#ctx0" brushRef="#br0">266 1 13467,'-1'0'4125,"-7"3"-3754,-5 4-283,-4 3-28,-4 4-62,-3 3 10,-2 2 10,-2 2 14,1 0-3,1 0-6,2-1-7,5-4-8,3-1-18,6-3-32,5-3-2,6-2-22,7-1 5,6-1-3,7 0 9,7 2 26,7 0 11,6 3 18,5 1 16,2 3 7,0 1-19,-3 1-3,-4 2-9,-8 1-8,-8 1-17,-11 1 22,-13-19 11,0 0-1,-1-1 0,1 1 0,-1 0 0,0 0 0,1 0 0,-1 0 0,0 0 0,0 3 0,-8 17 1,-9 1 8,-9-1 27,-6 1 11,-6 0 0,-2-2 11,-2-2-21,0-1 7,2-3-12,3-2 2,3-4-94,4-3-516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50.0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3068.73413"/>
      <inkml:brushProperty name="anchorY" value="-3403.82617"/>
      <inkml:brushProperty name="scaleFactor" value="0.5"/>
    </inkml:brush>
  </inkml:definitions>
  <inkml:trace contextRef="#ctx0" brushRef="#br0">1 166 16620,'0'0'0,"3"-1"1272,9-3-1017,12-2 113,10-2 306,11-2-269,11-2 37,9-3-39,10-1-72,6-1-97,3-1-117,0 1 4,-4-1-70,-6 2-193,-44 9-11296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38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0 10162,'0'0'868,"0"4"570,-1 6-1371,1 0-1,-1 0 1,0 0 0,-4 10-1,-3 26 17,-10 168 952,18-212-359,6-11-376,31-57-71,15-26-117,-45 81-120,1 1-1,0-1 1,1 1 0,0 0-1,19-14 1,-27 22 1,1 1 0,-1 0 0,1-1 1,0 1-1,0 0 0,0 0 0,0 0 0,0 0 1,0 0-1,0 1 0,0-1 0,0 1 0,0-1 1,0 1-1,0 0 0,0 0 0,1 0 0,-1 0 1,0 0-1,0 0 0,0 0 0,3 1 0,-3 1-3,1-1 0,-1 1 0,0-1 0,0 1 0,0 0 0,0 0 0,0 0 0,0 0 0,0 0 0,-1 0 0,1 0 0,-1 1 0,0-1 0,1 0 0,0 4-1,3 7 2,-1 1-1,0 0 1,-1 0-1,-1 0 1,1 20-1,1 2 82,-3-34-49,12-7 18,14-14-27,-1-2 0,-2-1-1,27-30 1,-30 29-6,-3 4-11,24-21 1,-40 39-18,0 1-44,0 1-21,2 11 37,0 11 37,3 37 0,4 30 111,-8-75-51,1-1 1,1 0-1,0 0 1,0 0-1,1-1 1,1 0-1,0 0 0,1 0 1,1-1-1,14 17 1,-14-21-5,-1 1 0,1-2 0,1 1 0,-1-2 0,1 1 0,1-1 0,-1 0 0,1-1 0,0-1 0,0 1 0,0-2-1,0 0 1,20 3 0,-8-3 21,0-2-1,1-1 1,-1-1-1,0-1 1,0-1 0,0-1-1,40-13 1,-62 17-25,-1 0 1,0 0-1,0 0 1,1 0 0,-1 0-1,0 0 1,0 0-1,1 0 1,-1 0 0,0 0-1,0 0 1,1 0-1,-1 0 1,0 0 0,1 0-1,-1 0 1,0 0-1,0 0 1,1 0 0,-1 0-1,0 1 1,0-1-1,1 0 1,-1 0 0,0 0-1,0 0 1,0 1 0,1-1-1,-1 0 1,0 0-1,0 0 1,0 1 0,0-1-1,1 0 1,-1 0-1,0 1 1,0-1 0,0 0-1,0 0 1,0 1-1,0-1 1,0 1 0,-2 16 1130,1-14-1281,0-1 1,1 1-1,-2-1 0,1 1 1,0-1-1,0 1 0,-1-1 0,1 0 1,-1 0-1,0 0 0,0 0 1,-2 3-1,2-5-183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53.27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690.09277"/>
      <inkml:brushProperty name="anchorY" value="-4078.8562"/>
      <inkml:brushProperty name="scaleFactor" value="0.5"/>
    </inkml:brush>
  </inkml:definitions>
  <inkml:trace contextRef="#ctx0" brushRef="#br0">1 1 13147,'0'0'888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53.64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536.75977"/>
      <inkml:brushProperty name="anchorY" value="-4925.52344"/>
      <inkml:brushProperty name="scaleFactor" value="0.5"/>
    </inkml:brush>
  </inkml:definitions>
  <inkml:trace contextRef="#ctx0" brushRef="#br0">1 0 15403,'0'0'816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54.0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383.42676"/>
      <inkml:brushProperty name="anchorY" value="-5772.19043"/>
      <inkml:brushProperty name="scaleFactor" value="0.5"/>
    </inkml:brush>
  </inkml:definitions>
  <inkml:trace contextRef="#ctx0" brushRef="#br0">1 1 14019,'0'0'1319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54.5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230.09326"/>
      <inkml:brushProperty name="anchorY" value="-6618.85693"/>
      <inkml:brushProperty name="scaleFactor" value="0.5"/>
    </inkml:brush>
  </inkml:definitions>
  <inkml:trace contextRef="#ctx0" brushRef="#br0">0 5 18564,'0'0'0,"1"-5"-1672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4:59.4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78.51514"/>
      <inkml:brushProperty name="anchorY" value="-7453.81836"/>
      <inkml:brushProperty name="scaleFactor" value="0.5"/>
    </inkml:brush>
  </inkml:definitions>
  <inkml:trace contextRef="#ctx0" brushRef="#br0">1 1 18388,'0'0'912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00.1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925.18164"/>
      <inkml:brushProperty name="anchorY" value="-8297.89551"/>
      <inkml:brushProperty name="scaleFactor" value="0.5"/>
    </inkml:brush>
  </inkml:definitions>
  <inkml:trace contextRef="#ctx0" brushRef="#br0">9 13 14979,'0'0'1032,"0"0"-1064,-1 0 248,0 0 257,-1 0-364,1 0-89,-1-1 17,1 0-214,0 0-70,4-8-1254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00.63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75.79102"/>
      <inkml:brushProperty name="anchorY" value="-7431.57617"/>
      <inkml:brushProperty name="scaleFactor" value="0.5"/>
    </inkml:brush>
  </inkml:definitions>
  <inkml:trace contextRef="#ctx0" brushRef="#br0">9 3 13635,'-1'0'1152,"-7"-2"2186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01.09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220.21826"/>
      <inkml:brushProperty name="anchorY" value="-6581.96191"/>
      <inkml:brushProperty name="scaleFactor" value="0.5"/>
    </inkml:brush>
  </inkml:definitions>
  <inkml:trace contextRef="#ctx0" brushRef="#br0">2 4 15347,'0'0'248,"-1"0"-149,1 0-51,-1 0 33,4-3-441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09.3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8071.19434"/>
      <inkml:brushProperty name="anchorY" value="-7421.021"/>
      <inkml:brushProperty name="scaleFactor" value="0.5"/>
    </inkml:brush>
  </inkml:definitions>
  <inkml:trace contextRef="#ctx0" brushRef="#br0">1 333 5041,'0'0'0,"1"-1"376,2-2-326,4-1 46,6-2 125,5-2-52,8-2-51,9-2 30,9-2-42,11-3-8,11-1 19,11-1-17,10 0-13,10 0-6,8 1-9,6 1-17,5 1 3,1 1-11,1 1-25,-2 1 6,-4 0-4,-6 0 0,-6 0-28,-9 0-11,-8 2 20,-9 1-7,-9 1 2,-17 2-8308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09.9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0808.96582"/>
      <inkml:brushProperty name="anchorY" value="-7935.88379"/>
      <inkml:brushProperty name="scaleFactor" value="0.5"/>
    </inkml:brush>
  </inkml:definitions>
  <inkml:trace contextRef="#ctx0" brushRef="#br0">156 210 5409,'0'0'0,"-7"1"432,-9-1-410,-4 1 107,-4-1 355,-1 1-175,2-1 66,5 0 23,5-1-38,5 1 12,7-5 15,7-1-34,8-3-166,7-1-29,10-2-78,7-1 2,11-1-28,9-1-14,10-1-6,8 1-1,11-1-1,9 1 0,8 1-9,8 1 11,4 2-12,4 1 12,0 2 16,-2 3-24,-5 1 28,-7 3 75,-9 3-142,-11 1 65,-10 1-23,-20 0-11936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1.8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11626,'0'0'2053,"10"8"-1741,2 7-310,0 0 0,-1 1 0,0 0 0,-1 1 0,10 25 0,16 49-77,-20-49-25,1 0-1,46 77 1,-51-100 36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10.6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3268.69141"/>
      <inkml:brushProperty name="anchorY" value="-8585.70117"/>
      <inkml:brushProperty name="scaleFactor" value="0.5"/>
    </inkml:brush>
  </inkml:definitions>
  <inkml:trace contextRef="#ctx0" brushRef="#br0">94 113 4361,'0'0'0,"-3"-1"632,-4-1-299,-2-1 161,-2 0 607,-2-1-479,0 1 227,1-1-18,2 2-4,3 0-125,2 1-94,2 0-215,2 0-45,9-2-184,7-2-28,10-1-100,12-1-1,14 0-8,14-2-3,15 1 0,12-1-10,11 0 4,8 2 7,6 1-105,1 1 105,-3 3-35,-5 0 0,-23 2-14605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5:11.32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155.51074"/>
      <inkml:brushProperty name="anchorY" value="-9319.82813"/>
      <inkml:brushProperty name="scaleFactor" value="0.5"/>
    </inkml:brush>
  </inkml:definitions>
  <inkml:trace contextRef="#ctx0" brushRef="#br0">30 40 8698,'0'0'0,"-2"0"624,-2 0-588,-2 0 112,1 0 109,0 0-123,2 0-60,0 0-16,2 0-14,0 0-12,8 1 11,8 0-5,11-1 30,11-1-8,14-2 51,12-1-23,13-1 9,13-1-1,11-1-28,9 1 8,7 2-13,3 0-63,2 3 27,-1 1-3,-4 2-11,-24-1-12821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6:22.3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1595.48242"/>
      <inkml:brushProperty name="anchorY" value="-6663.39355"/>
      <inkml:brushProperty name="scaleFactor" value="0.5"/>
    </inkml:brush>
  </inkml:definitions>
  <inkml:trace contextRef="#ctx0" brushRef="#br0">620 2016 11018,'0'0'2195,"1"0"-1948,0 0-19,9-3-49,3 0-15,5-1-19,1 0-7,2 0 8,2 0-3,1 1 10,1-1 17,1 1-5,2 0-15,1 0-14,3 0 2,1 1-11,3-1-7,2 0-8,0 0-27,2-1 7,1 1-13,0-1 2,1 1-19,0-1-14,1 1-7,0 1-9,2 0-17,1 0 13,2 2-15,1-1 5,1 1-12,1 1 4,-1 0-2,0 0 9,-1 1-21,0 1 16,-1-1-5,0 1-9,1 0 13,0 1-14,2-1 5,1 1 7,-1-1-12,1 1 5,-1-1-2,0 1 0,-1 0 0,-2-1 0,0 1 0,1 0 0,-1 0 0,1-1 9,2 0-2,1 0 10,1-2-2,1 0 1,0-1 0,0-1 0,1-1 0,0-1 0,0 0 9,1-2-30,1 0 18,1 0-6,0-1 10,1 0-2,0-1-9,-1-1 13,0-1-14,-1 0 5,-2-1-2,-2 0 0,-1 0-10,0-1 13,-2 1-14,-1 0 5,-2 0-2,-2 0 0,-1-1 0,-1 1 0,-1-2 0,0 0 0,-2 0 9,1-2 7,-1 0 8,0-2 17,-1-1 43,-2 0 18,-1-1 35,-3-1 3,-2-1 59,-4 0 13,-2 0 37,-3 0-6,-2-2-4,-3 1 2,-2-1-20,-2-2 25,-2 0-28,-1-2 9,-1-1-31,-1-1-20,-1-2-5,-1-1-30,0 0 17,-2-1-36,1 0-27,-1-1-3,-1 1 7,0 1 23,-1-1 60,-1 0 22,0 0 27,-2-1-3,-2-1 41,-2-2-10,-2 0-14,-3-2-13,-2-1-53,-2 0-24,-2 0-7,-1 1-12,-1 2 1,-1 1 8,0 3 17,-1 1-24,1 1-9,-2 2-8,-1 0-37,-3 0 0,-2 0-40,-2 0-19,-2-1-15,-2 0 0,0 0 8,-1 1-4,0 0-7,0 1 2,1 1 9,-1 2-13,1 2 4,-1 1-1,-1 3-9,-2 1 12,-1 2-14,-2 2-5,-3 0-8,-1 2 11,-2 0-5,-1 1-7,-3 1 12,-2 1-14,-2 1 14,-3 0 5,-3 1-11,-3 1 4,-2 1-1,-2 0-9,-2 2 2,0 0-1,-1 1-9,1 0 2,1 1-1,1 1 0,2-1 0,1 0 19,2 1-15,2-1 15,2 0-5,1 0 2,3 0 0,1 0 10,1 0-22,1 1 16,1 0-6,0 0 2,1 1 10,-1-1-4,1 2 2,0-1 0,-2 1 0,-1 0 10,-2 0-4,-3 0 12,-3 0-13,-3 0 4,-3 0 9,-1-1-4,-1 1-7,-1 0 2,1-1-1,1 2-9,1-1 2,2 1 18,1 1-24,1 0 7,2 1-11,2 0 2,3 1-1,3 0-9,5 1-7,4 0-8,5 1 1,6 1-10,3 0-7,3 2 1,3 2 8,1 1-2,0 3 1,-1 3 9,-1 3-2,-1 2 1,-1 4 9,-1 3 7,1 2-10,0 1 22,1 3-16,1 1 14,1 2 6,1 1-1,0 2 1,0 1 0,1 3 0,1 2 0,0 5 9,1 4-2,1 4-8,0 4 11,1 5-12,2 2 12,1 2-3,2 0-8,2-1 11,2-1-3,2-4 1,3-4 0,2-6 0,3-6 0,2-6 0,4-6-9,2-7 2,3-5-1,4-6-19,4-3 15,4-5-5,4-2-8,4-3 2,4-3-1,4-2 9,2-3-2,4-3 1,1-2-9,1-2 21,-1-3-7,1-2-6,-3-1 11,-2-1-3,-2 0 10,-4 0-11,-3 1 12,-4 1-12,-3 1 3,-3 2-1,-5 0-93,-3 3-245,-3 0-150,-4 3-892,-2 4 1472,-1 2-672,-2 2 34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6:26.84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7229.39063"/>
      <inkml:brushProperty name="anchorY" value="-10130.95215"/>
      <inkml:brushProperty name="scaleFactor" value="0.5"/>
    </inkml:brush>
  </inkml:definitions>
  <inkml:trace contextRef="#ctx0" brushRef="#br0">1582 12 10482,'-1'-7'5331,"-5"5"-5049,-5 0-72,-5 2-30,-5 0-63,-5 1-6,-5 2-51,-2 0 1,-4 2-3,-2 1-2,-3 0 18,-2 0-14,-2 1 6,-2 1 16,-2-1-23,-1 2-2,0 0-18,-1 0 4,2 2-13,2-1 4,3 1-12,3 1 4,4-1-12,3 1 13,4 0-14,3 0 5,4 1-12,1 1 4,3 1-12,2 1 13,2 3-14,1 3 5,1 3-2,1 3 0,2 5 0,0 4 0,2 5 9,1 4-12,2 4 23,0 4-25,2 5 8,1 4 6,0 5-12,0 4 14,0 3 5,0 3-11,-1 1 5,-1 1-2,0 0 0,-2-1 9,0-1-2,-1-2-9,-1-2 22,-1 0 3,-1-1 0,-1 1 10,0 1 45,-2 2 15,0 1-1,-2 0 4,1 2-9,-2 0-7,1-1 10,0-1-3,0-2-18,1-3-13,1-3 12,0-5 4,1-4-10,2-5 3,0-5-1,1-6-9,1-6-26,1-4-2,2-5 7,-1-2-3,1-3 10,1-1-2,-1 0 11,1 0-4,-1 2 2,0 1 0,-1 2-18,-1 1 4,0 1-11,0 1-16,0 1 3,0-2-11,0 0 12,0-3-23,2-3 6,1-2-2,1-4 0,2-3 0,1-3-18,3-4 4,2-2-11,4-3 12,3-4 5,5-1 8,6-4-11,6-3 14,8-3-5,6-3 21,8-2-15,6-2 15,3 0-5,1 0-7,0 1 12,-4 2-23,-5 2 25,-6 3-17,-8 1-79,-6 2-266,-6 0 1918,-2-2-1969,-1-2 739,1-3-128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3T18:46:28.53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5586.8623"/>
      <inkml:brushProperty name="anchorY" value="-12570.125"/>
      <inkml:brushProperty name="scaleFactor" value="0.5"/>
    </inkml:brush>
  </inkml:definitions>
  <inkml:trace contextRef="#ctx0" brushRef="#br0">33 8 11698,'-1'-1'817,"-3"0"-524,-1 0 75,-2 0 358,2 0-353,1 0 67,1 0-25,1 1-34,1 0-77,0 0-213,2 0-39,6-1-91,6 2-7,8-1-8,8 1-2,10 0 19,7 1 13,9 0 16,6 1-12,4 0 15,2 0 5,0 1-2,-3 1 2,-3 0 10,-5 1-4,-5 2 2,-5 2-9,-4 1 2,-5 2-1,-4 3 0,-4 3 0,-3 4 0,-3 4 0,-3 6 19,-2 6-6,-3 7 13,-3 8-13,-1 6 4,-4 8 9,-1 7-4,-3 7 12,-2 7-13,-3 7 14,-2 5 126,-3 5-36,-2 2 38,0 0-24,-2 1 17,-1-2 32,0-4 37,0-6-26,0-7-119,1-5 53,0-6 23,0-5-1,2-3 60,0-4-80,0-3 26,2-2-18,0-2 30,1-1-9,0-3-24,1-3-11,0-3-26,1-4-4,0-4-30,0-3 7,1-4-23,1-4-22,-1-1-13,1-1 10,0-1-15,0-1-5,1-1 11,-1 1-14,0-1 14,1-1-5,-1 0-7,0-1 2,0-1-1,1-2 0,-2 0 0,1-2 0,0-1-9,0-2 2,0 1 9,0-2-4,0 0 2,0-1-9,0 0 2,1-2 9,0 0-13,0-2 14,0-1-5,0-2-7,1-2-7,-1-2 1,1-1 9,0-1-4,0 0 2,0 0-9,0 0 2,0 0 9,1 0 6,-2 6 2920,-6-5-2218,-7 0-17,-8 1-67,-9 1-58,-11 1-195,-11 2-101,-10 0-528,-6 2-240,-2 2 524,2-1-260,8-3 5,11-5-106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07.6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99 3833 0 0,'0'0'84'0'0,"0"0"0"0"0,0 0 0 0 0,0 0 0 0 0,0 0 0 0 0,0-1 0 0 0,0 1 0 0 0,0 0 1 0 0,0 0-1 0 0,0 0 0 0 0,0 0 0 0 0,-1 0 0 0 0,1 0 0 0 0,0 0 0 0 0,0 0 0 0 0,0-1 0 0 0,0 1 0 0 0,0 0 1 0 0,0 0-1 0 0,0 0 0 0 0,0 0 0 0 0,0 0 0 0 0,0 0 0 0 0,0 0 0 0 0,0-1 0 0 0,0 1 0 0 0,0 0 0 0 0,0 0 0 0 0,0 0 1 0 0,0 0-1 0 0,0 0 0 0 0,0 0 0 0 0,1 0 0 0 0,-1 0 0 0 0,0-1 0 0 0,0 1 0 0 0,0 0 0 0 0,0 0 0 0 0,0 0 1 0 0,0 0-1 0 0,0 0 0 0 0,0 0 0 0 0,0 0 0 0 0,0 0 0 0 0,0 0 0 0 0,0 0 0 0 0,1 0 0 0 0,-1 0 0 0 0,0-1 0 0 0,0 1 1 0 0,0 0-1 0 0,0 0 0 0 0,0 0 0 0 0,0 0 0 0 0,0 0 0 0 0,1 0 0 0 0,-1 0 0 0 0,0 0 0 0 0,0 0 0 0 0,0 0 1 0 0,0 0-1 0 0,0 0 0 0 0,0 0 0 0 0,0 0 0 0 0,0 0 0 0 0,1 0 0 0 0,-1 0 0 0 0,0 1 0 0 0,0-1 0 0 0,6 4-18 0 0,-1 0-1 0 0,0 1 1 0 0,0 0 0 0 0,0 0-1 0 0,-1 1 1 0 0,1-1-1 0 0,-1 1 1 0 0,-1 0-1 0 0,1 0 1 0 0,-1 0-1 0 0,0 1 1 0 0,0-1-1 0 0,-1 1 1 0 0,0-1-1 0 0,0 1 1 0 0,2 13-1 0 0,0 11 299 0 0,-1 1-1 0 0,-2 45 0 0 0,-1-56-305 0 0,-3 14 1149 0 0,3-33 807 0 0,1-19-1322 0 0,2-7-584 0 0,1 0 1 0 0,1 0-1 0 0,12-32 0 0 0,7-27-108 0 0,-20 60 0 0 0,-4 21-3 0 0,0-1-1 0 0,0 0 1 0 0,0 0 0 0 0,1 0-1 0 0,0 0 1 0 0,-1 1 0 0 0,1-1-1 0 0,2-3 1 0 0,0-1-24 0 0,1 1-1 0 0,0-1 1 0 0,0 1 0 0 0,1 0-1 0 0,0 0 1 0 0,0 1 0 0 0,0 0-1 0 0,1-1 1 0 0,-1 2 0 0 0,10-7 0 0 0,-13 10 5 0 0,1-1 0 0 0,-1 1 0 0 0,1 0 0 0 0,-1-1 0 0 0,1 1 0 0 0,0 0 0 0 0,0 1 0 0 0,0-1 0 0 0,-1 0 0 0 0,1 1 0 0 0,0 0 0 0 0,0-1 0 0 0,0 1 0 0 0,0 1 0 0 0,0-1 0 0 0,0 0 0 0 0,0 1 0 0 0,-1-1 0 0 0,1 1 0 0 0,0 0 1 0 0,0 0-1 0 0,0 0 0 0 0,-1 0 0 0 0,1 0 0 0 0,-1 1 0 0 0,1-1 0 0 0,-1 1 0 0 0,1-1 0 0 0,2 5 0 0 0,4 2 26 0 0,0 2-1 0 0,-1 0 1 0 0,0 0 0 0 0,-1 0-1 0 0,-1 1 1 0 0,1-1 0 0 0,-1 2-1 0 0,-1-1 1 0 0,0 1 0 0 0,-1 0-1 0 0,0 0 1 0 0,-1 0 0 0 0,0 0 0 0 0,-1 1-1 0 0,-1-1 1 0 0,1 22 0 0 0,1-46 325 0 0,1 0-1 0 0,1 0 1 0 0,0 1 0 0 0,11-20 0 0 0,40-67-472 0 0,-50 89 125 0 0,1 0 0 0 0,0 0-1 0 0,0 0 1 0 0,1 1 0 0 0,0 0-1 0 0,0 1 1 0 0,1 0 0 0 0,13-8-1 0 0,-19 12 2 0 0,0 1-1 0 0,1 0 0 0 0,-1 1 1 0 0,1-1-1 0 0,-1 1 0 0 0,1-1 0 0 0,-1 1 1 0 0,1 0-1 0 0,0 0 0 0 0,-1 1 0 0 0,1-1 1 0 0,0 1-1 0 0,0 0 0 0 0,-1 0 0 0 0,1 0 1 0 0,0 0-1 0 0,0 0 0 0 0,0 1 0 0 0,-1 0 1 0 0,1 0-1 0 0,0 0 0 0 0,-1 0 0 0 0,1 1 1 0 0,-1-1-1 0 0,1 1 0 0 0,-1 0 1 0 0,6 4-1 0 0,-7-3 4 0 0,1 0 0 0 0,0 0 1 0 0,-1 0-1 0 0,0 1 0 0 0,0-1 1 0 0,0 1-1 0 0,0-1 1 0 0,0 1-1 0 0,-1 0 0 0 0,1 0 1 0 0,-1 0-1 0 0,0 0 0 0 0,0 0 1 0 0,0 7-1 0 0,1 8 72 0 0,-2 37 0 0 0,-1-32-11 0 0,0 20-32 0 0,0-26-338 0 0,0 1-1 0 0,2 0 1 0 0,4 33 0 0 0,-3-46-1607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08.34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205 114 6745 0 0,'-1'-4'530'0'0,"1"-1"-1"0"0,-1 0 0 0 0,1 1 0 0 0,0-1 0 0 0,1 0 1 0 0,-1 1-1 0 0,2-8 0 0 0,-1 8-224 0 0,0-1 1 0 0,0 1-1 0 0,-1-1 1 0 0,0 1-1 0 0,0 0 1 0 0,0-1-1 0 0,0 1 1 0 0,-2-6-1 0 0,2 9-244 0 0,0-1 1 0 0,-1 1-1 0 0,1 0 0 0 0,0 0 0 0 0,-1 0 0 0 0,0 0 1 0 0,1-1-1 0 0,-1 1 0 0 0,0 0 0 0 0,1 0 0 0 0,-1 0 0 0 0,0 0 1 0 0,0 0-1 0 0,0 0 0 0 0,0 1 0 0 0,0-1 0 0 0,0 0 1 0 0,0 0-1 0 0,0 1 0 0 0,0-1 0 0 0,0 0 0 0 0,0 1 0 0 0,-1-1 1 0 0,-1 0-1 0 0,0 1-74 0 0,1 0 0 0 0,-1 0 0 0 0,1 0 0 0 0,-1 0 0 0 0,0 1 0 0 0,1-1 0 0 0,-1 1 0 0 0,1-1 0 0 0,-1 1 0 0 0,1 0 0 0 0,-5 2 0 0 0,-2 2-192 0 0,-1 0 0 0 0,1 1 0 0 0,0 0 0 0 0,-16 15-1 0 0,15-12 124 0 0,1 0-1 0 0,0 1 1 0 0,0 0-1 0 0,1 0 1 0 0,1 1 0 0 0,-1 0-1 0 0,-4 13 1 0 0,9-17 22 0 0,0 0 0 0 0,1 0 1 0 0,0 0-1 0 0,0 0 1 0 0,1 1-1 0 0,0-1 1 0 0,0 1-1 0 0,0-1 1 0 0,1 1-1 0 0,1-1 0 0 0,-1 1 1 0 0,1-1-1 0 0,3 14 1 0 0,-3-17 76 0 0,0 1 0 0 0,1-1 1 0 0,-1 1-1 0 0,1-1 0 0 0,0 0 1 0 0,0 0-1 0 0,0 0 0 0 0,1 0 0 0 0,-1 0 1 0 0,1 0-1 0 0,6 6 0 0 0,-7-9 2 0 0,0 0-1 0 0,-1 0 0 0 0,1 0 1 0 0,0 0-1 0 0,0 0 0 0 0,0 0 1 0 0,0-1-1 0 0,0 1 0 0 0,0 0 1 0 0,0-1-1 0 0,0 0 0 0 0,0 1 1 0 0,0-1-1 0 0,0 0 0 0 0,0 0 1 0 0,0 0-1 0 0,0-1 0 0 0,0 1 1 0 0,0 0-1 0 0,0-1 0 0 0,0 1 1 0 0,0-1-1 0 0,0 0 0 0 0,0 0 1 0 0,-1 1-1 0 0,1-1 0 0 0,0 0 1 0 0,0-1-1 0 0,1 0 0 0 0,5-4-132 0 0,-1 1 0 0 0,-1-1-1 0 0,1 0 1 0 0,-1-1 0 0 0,0 1 0 0 0,-1-1-1 0 0,1-1 1 0 0,6-12 0 0 0,-5 7-31 0 0,0-1 1 0 0,-1 0-1 0 0,0 0 1 0 0,4-19-1 0 0,-9 39 286 0 0,0 0 0 0 0,0 0 1 0 0,1-1-1 0 0,0 1 0 0 0,0-1 0 0 0,1 1 0 0 0,-1-1 0 0 0,1 0 0 0 0,0 0 1 0 0,6 7-1 0 0,1 4-58 0 0,1 0 1 0 0,1-1 0 0 0,16 15-1 0 0,-19-22-131 0 0,0 0 0 0 0,1-1-1 0 0,14 8 1 0 0,-11-9-200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08.7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20 8066 0 0,'0'0'1336'0'0,"17"-1"1797"0"0,37-5-2632 0 0,35-4-58 0 0,-32 8-3871 0 0,-46 2 1523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09.04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13 9698 0 0,'23'3'5379'0'0,"2"1"-4993"0"0,1-1 0 0 0,0-1 0 0 0,39-3 0 0 0,-32-1-379 0 0,-12 1-407 0 0,1-1-1 0 0,-1-1 0 0 0,37-9 1 0 0,-48 8-1319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10.7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5657 0 0,'0'0'10146'0'0,"7"0"-9832"0"0,30 0-88 0 0,37 6 0 0 0,-13-1-166 0 0,1-2-2130 0 0,-56-3-102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2.2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398 0 11787,'-233'719'1301,"187"-584"-1162,42-124-150,-29 86-108,-49 99 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11.5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60 4641 0 0,'0'0'7146'0'0,"2"2"-7360"0"0,7 11 293 0 0,-1 0 0 0 0,-1 0 1 0 0,0 0-1 0 0,-1 1 0 0 0,0 0 0 0 0,-1 1 0 0 0,-1-1 0 0 0,4 18 0 0 0,-12-66 4495 0 0,5-8-3875 0 0,0 37-796 0 0,0-1-1 0 0,0 1 1 0 0,0-1-1 0 0,0 1 1 0 0,1-1-1 0 0,0 1 0 0 0,0 0 1 0 0,1 0-1 0 0,0 0 1 0 0,-1 0-1 0 0,2 0 1 0 0,6-8-1 0 0,-7 10 8 0 0,0-1 0 0 0,0 1 0 0 0,1 1 0 0 0,-1-1 0 0 0,1 0 1 0 0,-1 1-1 0 0,1 0 0 0 0,0 0 0 0 0,0 0 0 0 0,0 0 0 0 0,6-1 0 0 0,-8 3 40 0 0,1-1 1 0 0,0 1 0 0 0,-1 0-1 0 0,1 0 1 0 0,0 1-1 0 0,-1-1 1 0 0,1 1-1 0 0,-1-1 1 0 0,1 1-1 0 0,-1 0 1 0 0,1 0-1 0 0,-1 0 1 0 0,1 0 0 0 0,-1 0-1 0 0,0 0 1 0 0,1 1-1 0 0,-1-1 1 0 0,0 1-1 0 0,0 0 1 0 0,2 2-1 0 0,5 4 26 0 0,-1 2 1 0 0,0-1-1 0 0,-1 1 0 0 0,0 0 0 0 0,-1 0 0 0 0,6 12 0 0 0,10 16 102 0 0,-18-29-101 0 0,2 1 3365 0 0,-2-24-3409 0 0,0 0-1 0 0,1 1 0 0 0,1 0 0 0 0,11-21 0 0 0,-10 20-13 0 0,-3 9 32 0 0,0-1 0 0 0,0 1 0 0 0,1-1 0 0 0,0 1 0 0 0,0 0 0 0 0,0 1 0 0 0,0 0 0 0 0,1-1 0 0 0,0 2 0 0 0,0-1 0 0 0,0 1 0 0 0,0 0 0 0 0,1 0 0 0 0,-1 0 0 0 0,1 1 0 0 0,0 0 0 0 0,-1 1 0 0 0,1-1 0 0 0,10 0 0 0 0,-13 3 41 0 0,-1-1 0 0 0,0 1 0 0 0,0-1 0 0 0,0 1 0 0 0,0 0-1 0 0,0 1 1 0 0,-1-1 0 0 0,1 0 0 0 0,0 1 0 0 0,0-1 0 0 0,-1 1 0 0 0,1 0 0 0 0,-1 0 0 0 0,1 0-1 0 0,-1 0 1 0 0,0 0 0 0 0,0 1 0 0 0,0-1 0 0 0,0 1 0 0 0,2 3 0 0 0,1 2 30 0 0,-1-1 0 0 0,0 1 0 0 0,-1 0 0 0 0,1 0 0 0 0,-1 1 0 0 0,1 8 0 0 0,-2-7 19 0 0,-1-1 1 0 0,-1 1-1 0 0,0-1 0 0 0,0 1 1 0 0,-2 12-1 0 0,-1 16-236 0 0,3-37-207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12.44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268 15 14131 0 0,'0'0'1656'0'0,"-13"-7"202"0"0,8 5-1875 0 0,1 1 0 0 0,-1-1 0 0 0,1 1-1 0 0,0 1 1 0 0,-1-1 0 0 0,0 0 0 0 0,1 1 0 0 0,-1 0 0 0 0,1 0-1 0 0,-1 1 1 0 0,1-1 0 0 0,-1 1 0 0 0,1 0 0 0 0,-1 0 0 0 0,-6 3-1 0 0,-2 2-39 0 0,1 0 0 0 0,0 0 0 0 0,0 1-1 0 0,1 1 1 0 0,0 0 0 0 0,0 0 0 0 0,1 1-1 0 0,0 1 1 0 0,0 0 0 0 0,1 0 0 0 0,1 1-1 0 0,-1 0 1 0 0,-10 19 0 0 0,15-21-28 0 0,1-4 41 0 0,1 0-1 0 0,0 0 1 0 0,0-1 0 0 0,0 1 0 0 0,-1 10 0 0 0,3-14 36 0 0,0 0 0 0 0,0 0 0 0 0,0 0 1 0 0,0 0-1 0 0,0-1 0 0 0,0 1 0 0 0,0 0 0 0 0,0 0 0 0 0,0 0 1 0 0,1 0-1 0 0,-1 0 0 0 0,0 0 0 0 0,1-1 0 0 0,-1 1 1 0 0,1 0-1 0 0,-1 0 0 0 0,1 0 0 0 0,-1-1 0 0 0,1 1 0 0 0,0 0 1 0 0,-1-1-1 0 0,1 1 0 0 0,0 0 0 0 0,-1-1 0 0 0,1 1 1 0 0,0-1-1 0 0,0 1 0 0 0,0-1 0 0 0,-1 0 0 0 0,1 1 0 0 0,0-1 1 0 0,0 0-1 0 0,0 1 0 0 0,0-1 0 0 0,0 0 0 0 0,0 0 1 0 0,0 0-1 0 0,-1 0 0 0 0,3 0 0 0 0,0 0-81 0 0,1 0 0 0 0,-1 0 1 0 0,0 0-1 0 0,0 0 0 0 0,1-1 0 0 0,-1 1 1 0 0,0-1-1 0 0,0 0 0 0 0,0 0 0 0 0,0 0 0 0 0,0 0 1 0 0,0-1-1 0 0,5-2 0 0 0,1-3-87 0 0,0 1-1 0 0,13-15 1 0 0,13-9 221 0 0,14-5 959 0 0,-49 35-912 0 0,4 0-75 0 0,-1 0 0 0 0,0 1-1 0 0,1 0 1 0 0,-1-1 0 0 0,0 1 0 0 0,0 0-1 0 0,0 1 1 0 0,0-1 0 0 0,0 1-1 0 0,0-1 1 0 0,0 1 0 0 0,0 0 0 0 0,0 0-1 0 0,-1 0 1 0 0,1 0 0 0 0,-1 1-1 0 0,0-1 1 0 0,1 1 0 0 0,2 3 0 0 0,4 8 20 0 0,0 0 0 0 0,12 29 0 0 0,-5-12 49 0 0,2 4 22 0 0,-2 1 0 0 0,-1 1-1 0 0,9 39 1 0 0,20 117 160 0 0,-40-174-176 0 0,-2 0 0 0 0,0 0-1 0 0,-1 0 1 0 0,-2 32 0 0 0,1-50-43 0 0,0 1 1 0 0,0-1-1 0 0,-1 1 0 0 0,1-1 1 0 0,0 1-1 0 0,-1-1 1 0 0,1 0-1 0 0,-1 1 0 0 0,0-1 1 0 0,1 0-1 0 0,-1 1 1 0 0,0-1-1 0 0,0 0 0 0 0,0 0 1 0 0,0 0-1 0 0,0 1 0 0 0,0-1 1 0 0,0 0-1 0 0,0 0 1 0 0,-1-1-1 0 0,-1 3 0 0 0,0-2 44 0 0,1-1 0 0 0,-1 1 0 0 0,1 0-1 0 0,-1-1 1 0 0,0 1 0 0 0,1-1 0 0 0,-1 0 0 0 0,0 0-1 0 0,1 0 1 0 0,-1 0 0 0 0,-3-1 0 0 0,-6-2 133 0 0,1 0 0 0 0,-1 0 1 0 0,1-1-1 0 0,-15-8 0 0 0,-24-13 163 0 0,-93-64 0 0 0,140 86-291 0 0,-1 0 1 0 0,1 0-1 0 0,1 0 0 0 0,-1-1 1 0 0,0 1-1 0 0,1-1 0 0 0,-4-7 1 0 0,-4-5 214 0 0,10 15-310 0 0,0 0-1 0 0,-1 0 1 0 0,1 0-1 0 0,0 0 1 0 0,0 0-1 0 0,-1 0 1 0 0,1 0-1 0 0,0 0 0 0 0,0 0 1 0 0,0 0-1 0 0,0 0 1 0 0,1 0-1 0 0,-1 0 1 0 0,0 0-1 0 0,0 0 1 0 0,1 0-1 0 0,-1 0 1 0 0,0 0-1 0 0,1 0 1 0 0,-1 1-1 0 0,1-1 1 0 0,-1 0-1 0 0,1 0 1 0 0,-1 0-1 0 0,1 0 1 0 0,0 1-1 0 0,-1-1 1 0 0,1 0-1 0 0,0 1 1 0 0,0-1-1 0 0,0 0 1 0 0,-1 1-1 0 0,3-2 1 0 0,27-16-86 0 0,-29 18 84 0 0,156-80 83 0 0,-133 67-51 0 0,12-5 134 0 0,48-18-1 0 0,-71 33-29 0 0,-9 2-2483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1.1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99 4665 0 0,'0'0'3343'0'0,"6"5"-3111"0"0,-1 1-50 0 0,-1 1 0 0 0,0-1 0 0 0,0 1-1 0 0,-1 0 1 0 0,0 0 0 0 0,0 0-1 0 0,-1 1 1 0 0,3 13 0 0 0,11 68 1119 0 0,-13-66-1045 0 0,-1-12-17 0 0,0 0 0 0 0,-1 1 0 0 0,0-1 0 0 0,-1 16 0 0 0,-2-40 2887 0 0,1 8-3086 0 0,0-1 0 0 0,1 1 1 0 0,-1 0-1 0 0,1 0 0 0 0,1 0 0 0 0,0-8 0 0 0,4-23 112 0 0,-4 26-136 0 0,0 1 0 0 0,1-1 0 0 0,3-9 0 0 0,9-28-7 0 0,-5 16-57 0 0,17-37-1 0 0,-25 65 26 0 0,0 1 0 0 0,1-1 0 0 0,-1 1 0 0 0,0 0 0 0 0,1 0 0 0 0,0-1 0 0 0,0 1 0 0 0,-1 0 0 0 0,1 1 0 0 0,0-1 0 0 0,0 0 0 0 0,1 0-1 0 0,-1 1 1 0 0,0-1 0 0 0,1 1 0 0 0,2-2 0 0 0,-3 3-20 0 0,0-1 1 0 0,0 1-1 0 0,0 0 0 0 0,0 0 0 0 0,0 0 1 0 0,0 0-1 0 0,0 0 0 0 0,0 0 1 0 0,0 0-1 0 0,0 0 0 0 0,0 1 0 0 0,0-1 1 0 0,0 1-1 0 0,0-1 0 0 0,0 1 1 0 0,-1 0-1 0 0,1 0 0 0 0,0 0 0 0 0,0 0 1 0 0,-1 0-1 0 0,1 0 0 0 0,0 1 1 0 0,1 1-1 0 0,2 2-52 0 0,0 0 0 0 0,-1 1 0 0 0,1 0 1 0 0,-1 0-1 0 0,0 0 0 0 0,-1 0 0 0 0,1 1 0 0 0,3 10 0 0 0,16 60-18 0 0,-15-47 210 0 0,-4-15-385 0 0,1 1 2085 0 0,-2-17-905 0 0,1-9-655 0 0,2-12-161 0 0,1 1-1 0 0,1 1 1 0 0,21-39-1 0 0,-23 48-117 0 0,1 0 0 0 0,1 1 0 0 0,0 0 0 0 0,0 1 0 0 0,1 0-1 0 0,0 0 1 0 0,1 1 0 0 0,13-10 0 0 0,-22 18 44 0 0,5-5-71 0 0,0 1 0 0 0,0 1 0 0 0,1-1 1 0 0,-1 1-1 0 0,14-5 0 0 0,-18 8 14 0 0,0-1 0 0 0,1 1 1 0 0,-1 0-1 0 0,0 0 0 0 0,1 0 1 0 0,-1 0-1 0 0,1 0 0 0 0,-1 1 1 0 0,0-1-1 0 0,1 1 0 0 0,-1-1 1 0 0,0 1-1 0 0,1 0 0 0 0,-1 0 1 0 0,0 0-1 0 0,0 0 0 0 0,0 0 1 0 0,0 1-1 0 0,0-1 0 0 0,0 0 1 0 0,0 1-1 0 0,2 1 0 0 0,-1 1 5 0 0,0-1-1 0 0,0 1 0 0 0,0-1 0 0 0,-1 1 1 0 0,1 0-1 0 0,-1 0 0 0 0,0 0 0 0 0,0 0 0 0 0,0 0 1 0 0,0 1-1 0 0,-1-1 0 0 0,0 1 0 0 0,0-1 0 0 0,0 1 1 0 0,0 6-1 0 0,0 7 95 0 0,-2 0 1 0 0,-4 32-1 0 0,3-33-101 0 0,0 1 0 0 0,2 22 0 0 0,0-30-2002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1.7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152 105 4569 0 0,'0'0'5433'0'0,"6"-17"-877"0"0,3-25-4071 0 0,-8 34-181 0 0,-2 1 1092 0 0,1 6-1385 0 0,0 0 0 0 0,0 0 1 0 0,0 0-1 0 0,-1-1 0 0 0,1 1 1 0 0,0 0-1 0 0,-1 0 0 0 0,1 0 0 0 0,-1 0 1 0 0,1 0-1 0 0,-1 0 0 0 0,0 0 1 0 0,1 0-1 0 0,-1 1 0 0 0,0-1 0 0 0,0 0 1 0 0,1 0-1 0 0,-1 0 0 0 0,0 1 1 0 0,0-1-1 0 0,0 0 0 0 0,0 1 0 0 0,0-1 1 0 0,0 1-1 0 0,0-1 0 0 0,-2 0 1 0 0,1 0-27 0 0,1 0 1 0 0,-1 0-1 0 0,1 1 1 0 0,-1-1-1 0 0,0 0 1 0 0,0 1-1 0 0,1-1 1 0 0,-1 1-1 0 0,0 0 1 0 0,0-1-1 0 0,1 1 1 0 0,-1 0-1 0 0,0 0 1 0 0,0 0 0 0 0,0 0-1 0 0,1 0 1 0 0,-1 1-1 0 0,0-1 1 0 0,0 1-1 0 0,1-1 1 0 0,-1 1-1 0 0,0-1 1 0 0,1 1-1 0 0,-1 0 1 0 0,0 0-1 0 0,1 0 1 0 0,-1 0-1 0 0,1 0 1 0 0,-1 0-1 0 0,1 0 1 0 0,0 1-1 0 0,0-1 1 0 0,-2 2 0 0 0,-7 6-40 0 0,1 1 0 0 0,0 0 0 0 0,1 1 1 0 0,0 0-1 0 0,0 0 0 0 0,1 0 1 0 0,-7 16-1 0 0,11-20 37 0 0,0 1 0 0 0,0-1-1 0 0,1 0 1 0 0,0 1 0 0 0,1-1 0 0 0,0 1-1 0 0,0-1 1 0 0,0 1 0 0 0,1 0 0 0 0,0-1-1 0 0,0 1 1 0 0,1 0 0 0 0,0-1 0 0 0,3 10-1 0 0,-4-15 29 0 0,1-1-1 0 0,-1 0 0 0 0,0 0 1 0 0,1 0-1 0 0,-1 1 1 0 0,1-1-1 0 0,-1 0 0 0 0,1 0 1 0 0,-1 0-1 0 0,1 0 0 0 0,0 0 1 0 0,0 0-1 0 0,-1 0 0 0 0,1 0 1 0 0,0 0-1 0 0,0-1 1 0 0,0 1-1 0 0,0 0 0 0 0,0 0 1 0 0,0-1-1 0 0,0 1 0 0 0,1-1 1 0 0,-1 1-1 0 0,2 0 0 0 0,-1-1-3 0 0,0 0 0 0 0,0 0 0 0 0,0 0-1 0 0,0-1 1 0 0,0 1 0 0 0,0 0 0 0 0,0-1-1 0 0,0 1 1 0 0,0-1 0 0 0,-1 0 0 0 0,1 0-1 0 0,0 0 1 0 0,3-2 0 0 0,5-4-70 0 0,-1 0 1 0 0,1-1-1 0 0,14-16 1 0 0,-23 23 44 0 0,19-20-130 0 0,-6 7 103 0 0,0-1-1 0 0,-1 0 1 0 0,0-1-1 0 0,16-28 1 0 0,-28 43 240 0 0,2 11-1437 0 0,1 0 1243 0 0,1-1 0 0 0,0 1 0 0 0,1-1 0 0 0,0 0 0 0 0,1 0 0 0 0,0-1 0 0 0,0 0 0 0 0,13 11 0 0 0,-6-9-131 0 0,0-1-37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2.12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38 8706 0 0,'26'-2'3982'0'0,"8"-6"-3361"0"0,2 0-170 0 0,-32 7-474 0 0,33-6-445 0 0,0 2-1 0 0,42-1 1 0 0,-62 6-1182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2.52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26 12755 0 0,'0'0'1304'0'0,"1"0"-744"0"0,0 0 40 0 0,1 0-312 0 0,26-1-48 0 0,-18 1 40 0 0,1 0-48 0 0,5-2-31 0 0,0-1 15 0 0,2 2-64 0 0,3-2-24 0 0,0-2-40 0 0,0 2-32 0 0,-1 0-40 0 0,4-1-1177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4.27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17 6185 0 0,'0'0'7262'0'0,"8"0"-6814"0"0,167-8 780 0 0,8-1-2244 0 0,-176 10 140 0 0,3 0-360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5.17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26 3849 0 0,'1'-24'5175'0'0,"-1"24"-5125"0"0,1 0 0 0 0,-1 0 0 0 0,0 0 0 0 0,0 0 0 0 0,0 0 0 0 0,0 0-1 0 0,0 0 1 0 0,0 0 0 0 0,0 0 0 0 0,1 0 1248 0 0,-1-1-1249 0 0,0 1 1 0 0,0 0 0 0 0,0 0 0 0 0,0 0 0 0 0,0 0 0 0 0,0 0 0 0 0,0 0 0 0 0,0 0 0 0 0,0 0 0 0 0,0 0-1 0 0,0 0 1 0 0,4 12-167 0 0,21 133-423 0 0,-20-120 625 0 0,-2 1 0 0 0,-1-1-1 0 0,-2 50 1 0 0,1 88 1006 0 0,-2-158-2534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5.65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258 7 6473 0 0,'0'0'1186'0'0,"0"0"-1060"0"0,0-1 0 0 0,1 1 0 0 0,-1 0 0 0 0,0 0 0 0 0,0 0 0 0 0,0 0 1 0 0,0-1-1 0 0,0 1 0 0 0,0 0 0 0 0,0 0 0 0 0,0 0 0 0 0,0 0 0 0 0,0-1 0 0 0,0 1 0 0 0,0 0 0 0 0,0 0 0 0 0,0 0 1 0 0,0 0-1 0 0,0-1 0 0 0,0 1 0 0 0,0 0 0 0 0,0 0 0 0 0,0 0 0 0 0,0-1 0 0 0,0 1 0 0 0,0 0 0 0 0,-1 0 0 0 0,1 0 1 0 0,0 0-1 0 0,0 0 0 0 0,0-1 0 0 0,0 1 0 0 0,0 0 0 0 0,0 0 0 0 0,-1 0 0 0 0,1 0 0 0 0,0 0 0 0 0,0 0 0 0 0,0 0 0 0 0,0 0 1 0 0,0-1-1 0 0,-1 1 0 0 0,1 0 0 0 0,-6 4-45 0 0,0 0 0 0 0,0 1 1 0 0,1-1-1 0 0,-1 1 0 0 0,1 0 1 0 0,1 0-1 0 0,-1 1 0 0 0,-7 10 0 0 0,6-7 16 0 0,-1 0-1 0 0,0-1 0 0 0,0 0 0 0 0,-10 7 0 0 0,-54 33 219 0 0,-14 12 212 0 0,89-62-601 0 0,1-1 1 0 0,0 1-1 0 0,1 1 1 0 0,-1-1-1 0 0,0 1 1 0 0,0-1-1 0 0,1 2 1 0 0,-1-1 0 0 0,1 0-1 0 0,-1 1 1 0 0,1 0-1 0 0,-1 1 1 0 0,0-1-1 0 0,1 1 1 0 0,-1 0-1 0 0,1 0 1 0 0,-1 0 0 0 0,0 1-1 0 0,0 0 1 0 0,0 0-1 0 0,0 0 1 0 0,0 1-1 0 0,0 0 1 0 0,-1 0-1 0 0,1 0 1 0 0,-1 0 0 0 0,5 5-1 0 0,19 24-132 0 0,-12-14 204 0 0,20 27 1 0 0,-33-40-16 0 0,1 1 0 0 0,0-1 1 0 0,0 0-1 0 0,0-1 0 0 0,7 6 1 0 0,-6-7-356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6.45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110 17 9226 0 0,'1'-2'222'0'0,"-1"1"-1"0"0,1 0 1 0 0,0 0-1 0 0,0 0 1 0 0,-1 0 0 0 0,1 0-1 0 0,0 0 1 0 0,0 0-1 0 0,0 0 1 0 0,0 1-1 0 0,0-1 1 0 0,0 0 0 0 0,0 0-1 0 0,0 1 1 0 0,0-1-1 0 0,1 1 1 0 0,-1-1 0 0 0,3 0 3116 0 0,-10 6-3789 0 0,-4 4 355 0 0,0 1 1 0 0,1 0-1 0 0,0 0 0 0 0,1 1 0 0 0,-12 20 0 0 0,10-11-35 0 0,0 1 0 0 0,2 0 0 0 0,1 0 0 0 0,1 0-1 0 0,0 1 1 0 0,2 0 0 0 0,-4 39 0 0 0,8-38 129 0 0,1 1 0 0 0,1-1 0 0 0,1 0 0 0 0,0-1 0 0 0,2 1 0 0 0,1 0 0 0 0,1-1 0 0 0,1 0 0 0 0,0-1 0 0 0,2 0 0 0 0,0 0 0 0 0,2-1 0 0 0,0 0 0 0 0,1-1 0 0 0,1-1 0 0 0,25 26 0 0 0,-33-38 1 0 0,0-1-1 0 0,0 0 0 0 0,1 0 0 0 0,-1 0 0 0 0,1-1 1 0 0,0 0-1 0 0,0-1 0 0 0,1 0 0 0 0,-1 0 0 0 0,1 0 1 0 0,0-1-1 0 0,-1 0 0 0 0,1 0 0 0 0,0-1 0 0 0,0 0 1 0 0,9-1-1 0 0,-7 0-1441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5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21 494 11114,'-20'-44'3100,"20"54"-2887,14 540-205,-12-445 926,18-323-248,-8 124-714,0-9-52,24-351 256,-36 376 302,-1 77-474,3-3-22,15-3-39,-5 2 44,1-1-3,0 1 0,0 1-1,0 0 1,19-2 0,181-24-138,193-36-934,-386 61 894,33-13 0,-37 11-65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3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11474,'0'0'4535,"-1"0"-4218,17 0-274,406 4 178,-419-4-292,-1 0-34,0 0 1,1 0-1,-1 0 1,1 0-1,-1 1 1,1-1-1,-1 1 1,1-1-1,3 3 1,-6-2-111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6.90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8938 0 0,'0'0'251'0'0,"11"6"922"0"0,116 81 79 0 0,-28-21-1157 0 0,-94-64-904 0 0,-1 0-345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7.2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319 0 8290 0 0,'-2'5'169'0'0,"0"-1"1"0"0,-1 0-1 0 0,1 1 1 0 0,-1-1 0 0 0,0 0-1 0 0,0-1 1 0 0,0 1-1 0 0,-1 0 1 0 0,-5 4-1 0 0,4-4 71 0 0,-59 71 2271 0 0,42-47-1703 0 0,-26 25-1 0 0,11-16-460 0 0,15-14 21 0 0,-1-2 1 0 0,-40 31-1 0 0,62-52-469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7.5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33 11819 0 0,'50'-2'3451'0'0,"1"0"-2968"0"0,27-5 450 0 0,-38 3-709 0 0,-26 2-332 0 0,1 0 0 0 0,26-8 0 0 0,-29 6-1211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7.93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13531 0 0,'0'0'1049'0'0,"1"0"-1049"0"0,-1 0 0 0 0,1 0 0 0 0,-1 0 0 0 0,1 0-1 0 0,-1 0 1 0 0,1 0 0 0 0,-1 0 0 0 0,1 0-1 0 0,0 0 1 0 0,-1 0 0 0 0,1 0 0 0 0,-1 0 0 0 0,1 0-1 0 0,-1 0 1 0 0,1 0 0 0 0,-1 1 0 0 0,1-1-1 0 0,-1 0 1 0 0,1 0 0 0 0,-1 1 0 0 0,1-1 0 0 0,-1 0-1 0 0,1 1 1 0 0,11 9-85 0 0,0 0-1 0 0,0 1 1 0 0,-1 0-1 0 0,-1 1 1 0 0,12 16-1 0 0,13 15 260 0 0,66 72 560 0 0,-93-103-1357 0 0,-4-6-9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8.3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340 1 10106 0 0,'-7'4'767'0'0,"-40"32"283"0"0,2 2 0 0 0,1 2 1 0 0,-50 59-1 0 0,78-81-951 0 0,-1 2 50 0 0,-21 31-1 0 0,13-20-1191 0 0,19-22 163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8.68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204 52 13619 0 0,'-7'1'234'0'0,"0"0"1"0"0,0 0-1 0 0,0 1 0 0 0,0 0 1 0 0,0 0-1 0 0,0 0 0 0 0,1 1 1 0 0,-1 0-1 0 0,1 1 0 0 0,0-1 1 0 0,-9 7-1 0 0,-4 5-337 0 0,1 0 0 0 0,-19 19 0 0 0,33-30 40 0 0,0 1 1 0 0,0 0-1 0 0,0 0 1 0 0,0 0-1 0 0,1 0 0 0 0,0 0 1 0 0,0 1-1 0 0,0 0 0 0 0,1-1 1 0 0,-3 10-1 0 0,5-13 52 0 0,0 0-1 0 0,-1 0 1 0 0,1-1-1 0 0,0 1 1 0 0,0 0-1 0 0,0 0 1 0 0,0 0 0 0 0,0 0-1 0 0,1 0 1 0 0,-1 0-1 0 0,1-1 1 0 0,-1 1-1 0 0,1 0 1 0 0,-1 0 0 0 0,1-1-1 0 0,0 1 1 0 0,0 0-1 0 0,0-1 1 0 0,0 1-1 0 0,0-1 1 0 0,0 1 0 0 0,1-1-1 0 0,-1 1 1 0 0,0-1-1 0 0,1 0 1 0 0,-1 0-1 0 0,1 0 1 0 0,-1 0 0 0 0,1 0-1 0 0,0 0 1 0 0,-1 0-1 0 0,1 0 1 0 0,0-1-1 0 0,0 1 1 0 0,-1 0 0 0 0,1-1-1 0 0,0 0 1 0 0,2 1-1 0 0,2 0 80 0 0,1 0 0 0 0,-1 0 0 0 0,1-1 0 0 0,-1 1 0 0 0,0-2-1 0 0,1 1 1 0 0,-1-1 0 0 0,1 0 0 0 0,-1 0 0 0 0,0 0 0 0 0,1-1 0 0 0,-1 0 0 0 0,0 0 0 0 0,0-1-1 0 0,-1 0 1 0 0,1 0 0 0 0,0 0 0 0 0,-1-1 0 0 0,0 0 0 0 0,0 0 0 0 0,0 0 0 0 0,0 0-1 0 0,-1-1 1 0 0,1 0 0 0 0,-1 0 0 0 0,0 0 0 0 0,-1 0 0 0 0,1-1 0 0 0,-1 1 0 0 0,0-1 0 0 0,-1 0-1 0 0,1 0 1 0 0,-1 0 0 0 0,0 0 0 0 0,-1-1 0 0 0,0 1 0 0 0,0 0 0 0 0,0-1 0 0 0,0-9-1 0 0,-1 7-6 0 0,-1 0 0 0 0,0 1 0 0 0,0-1 0 0 0,-1 0 0 0 0,-4-13 0 0 0,4 18-249 0 0,1-1 0 0 0,-1 1 1 0 0,0 0-1 0 0,0 0 0 0 0,-1 0 1 0 0,1 0-1 0 0,-1 1 0 0 0,0-1 0 0 0,0 1 1 0 0,0-1-1 0 0,0 1 0 0 0,-6-4 0 0 0,3 3-1340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39.02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 1 13155 0 0,'9'10'19'0'0,"0"-1"1"0"0,1 0-1 0 0,0 0 1 0 0,16 9 0 0 0,16 15 271 0 0,77 79 623 0 0,-94-85-766 0 0,-1 1 1 0 0,32 47-1 0 0,-46-59-117 0 0,-1 0 0 0 0,0 0 0 0 0,-2 1 0 0 0,1 0 0 0 0,-2 1 0 0 0,7 29-1 0 0,-11-34-7 0 0,0 1-1 0 0,-1 0 1 0 0,0 0-1 0 0,-1 0 0 0 0,-1 0 1 0 0,0 0-1 0 0,-1 0 1 0 0,0 0-1 0 0,-9 25 0 0 0,5-22 100 0 0,-1 0-1 0 0,-1 0 1 0 0,-1-1 0 0 0,0 0-1 0 0,-1-1 1 0 0,0 0-1 0 0,-2-1 1 0 0,-20 22 0 0 0,-12 5 380 0 0,-64 45 0 0 0,34-28-414 0 0,25-17-1029 0 0,26-19 99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2.21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 81 4233 0 0,'-5'7'5114'0'0,"3"-1"-4926"0"0,-1 0 1 0 0,1 0-1 0 0,0 1 0 0 0,1-1 0 0 0,-1 0 0 0 0,1 1 0 0 0,0-1 0 0 0,1 13 1 0 0,5 62 789 0 0,-2-43-938 0 0,0-13 52 0 0,1 0 0 0 0,8 24 1 0 0,-6-24 46 0 0,1-5-72 0 0,2 9 1910 0 0,-5-41-1395 0 0,-3 11-562 0 0,-1 0 1 0 0,1 0-1 0 0,-1 0 1 0 0,1 0-1 0 0,-1 0 1 0 0,1 0-1 0 0,-1 1 1 0 0,0-1-1 0 0,1 0 1 0 0,-1 0-1 0 0,0 0 1 0 0,0 0-1 0 0,0 0 1 0 0,0 0-1 0 0,0-2 1 0 0,-1-18-30 0 0,1 1 0 0 0,1-1 1 0 0,1 0-1 0 0,1 1 1 0 0,0-1-1 0 0,2 1 0 0 0,0 0 1 0 0,2 0-1 0 0,0 1 1 0 0,1 0-1 0 0,0 0 0 0 0,2 1 1 0 0,0 0-1 0 0,2 1 1 0 0,-1 0-1 0 0,2 0 1 0 0,25-24-1 0 0,-35 38-27 0 0,0 0 0 0 0,1 0 0 0 0,-1 0 0 0 0,1 1 1 0 0,0-1-1 0 0,-1 1 0 0 0,1 0 0 0 0,0 1 0 0 0,9-4 0 0 0,-12 5-3 0 0,1 0 0 0 0,0-1-1 0 0,0 1 1 0 0,-1 0 0 0 0,1 0 0 0 0,0 0-1 0 0,-1 1 1 0 0,1-1 0 0 0,0 0 0 0 0,-1 0-1 0 0,1 1 1 0 0,0-1 0 0 0,-1 1 0 0 0,1 0-1 0 0,-1-1 1 0 0,1 1 0 0 0,-1 0 0 0 0,1 0-1 0 0,-1 0 1 0 0,0 0 0 0 0,1 0 0 0 0,-1 0 0 0 0,0 1-1 0 0,0-1 1 0 0,0 0 0 0 0,0 1 0 0 0,2 1-1 0 0,7 17-88 0 0,0 1 1 0 0,-1 0-1 0 0,-1 1 0 0 0,-1 0 0 0 0,0 0 0 0 0,3 27 0 0 0,1 0 424 0 0,-11-48-227 0 0,0 0 0 0 0,0 0-1 0 0,0 0 1 0 0,0 0-1 0 0,0 0 1 0 0,1 0 0 0 0,-1 0-1 0 0,0 0 1 0 0,0-1-1 0 0,1 1 1 0 0,-1 0 0 0 0,0 0-1 0 0,1 0 1 0 0,-1 0-1 0 0,1-1 1 0 0,0 1 0 0 0,-1 0-1 0 0,1-1 1 0 0,0 2-1 0 0,4-18 2404 0 0,1-12-2515 0 0,3 3-19 0 0,2 1 0 0 0,0 0 0 0 0,24-36 1 0 0,-28 50 16 0 0,0 0 1 0 0,1 0 0 0 0,1 0 0 0 0,-1 1 0 0 0,2 1 0 0 0,-1 0 0 0 0,1 0 0 0 0,0 1 0 0 0,20-11 0 0 0,-27 16 7 0 0,0 0 0 0 0,1 1 0 0 0,-1 0-1 0 0,1-1 1 0 0,-1 1 0 0 0,1 0 0 0 0,0 1 0 0 0,-1-1-1 0 0,1 1 1 0 0,0 0 0 0 0,-1-1 0 0 0,1 2 0 0 0,0-1-1 0 0,-1 0 1 0 0,1 1 0 0 0,0-1 0 0 0,-1 1 0 0 0,1 0-1 0 0,-1 1 1 0 0,1-1 0 0 0,-1 0 0 0 0,0 1 0 0 0,1 0 0 0 0,-1 0-1 0 0,0 0 1 0 0,0 0 0 0 0,0 0 0 0 0,-1 1 0 0 0,1-1-1 0 0,0 1 1 0 0,-1 0 0 0 0,0 0 0 0 0,0 0 0 0 0,1 0-1 0 0,-2 0 1 0 0,1 0 0 0 0,0 0 0 0 0,-1 1 0 0 0,1-1-1 0 0,-1 1 1 0 0,0-1 0 0 0,0 1 0 0 0,0-1 0 0 0,0 7-1 0 0,-4 94 200 0 0,0-81-178 0 0,2 0 1 0 0,1 1-1 0 0,0-1 0 0 0,2 0 0 0 0,1 1 0 0 0,6 25 0 0 0,-6-34-240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2.70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203 48 11186 0 0,'-25'-47'5699'0'0,"24"46"-4796"0"0,-14 4 54 0 0,6 1-941 0 0,1 0-1 0 0,-1 1 1 0 0,1 0-1 0 0,0 1 0 0 0,0 0 1 0 0,1 0-1 0 0,-1 1 1 0 0,2-1-1 0 0,-1 2 0 0 0,-7 10 1 0 0,1 0 32 0 0,1 0 1 0 0,-15 32-1 0 0,24-43-54 0 0,0 0 0 0 0,1 0 1 0 0,-1 1-1 0 0,1 0 0 0 0,1-1 0 0 0,-1 1 0 0 0,1 0 0 0 0,1-1 0 0 0,0 1 0 0 0,1 14 0 0 0,-1-21-12 0 0,0 1 0 0 0,0-1 0 0 0,0 1 0 0 0,0-1 0 0 0,1 0 0 0 0,-1 1-1 0 0,0-1 1 0 0,1 0 0 0 0,-1 1 0 0 0,1-1 0 0 0,0 0 0 0 0,-1 0 0 0 0,1 1 0 0 0,0-1 0 0 0,0 0 0 0 0,0 0 0 0 0,-1 0 0 0 0,1 0 0 0 0,0 0 0 0 0,1 0 0 0 0,-1 0 0 0 0,0-1 0 0 0,0 1 0 0 0,0 0 0 0 0,0 0 0 0 0,1-1 0 0 0,-1 1 0 0 0,0-1 0 0 0,1 1 0 0 0,-1-1 0 0 0,0 0 0 0 0,1 1 0 0 0,-1-1 0 0 0,1 0 0 0 0,-1 0-1 0 0,0 0 1 0 0,1 0 0 0 0,-1 0 0 0 0,1 0 0 0 0,-1-1 0 0 0,0 1 0 0 0,1 0 0 0 0,0-1 0 0 0,5-1-67 0 0,-1 0 0 0 0,0-1 0 0 0,-1 0-1 0 0,1 1 1 0 0,0-2 0 0 0,-1 1 0 0 0,0-1 0 0 0,6-4-1 0 0,3-6 57 0 0,0 0-1 0 0,-1-1 1 0 0,0 0-1 0 0,-2-1 1 0 0,0-1-1 0 0,0 0 1 0 0,10-24-1 0 0,-21 40 7 0 0,0 1 0 0 0,0-1-1 0 0,0 1 1 0 0,1-1 0 0 0,-1 1-1 0 0,0-1 1 0 0,0 1-1 0 0,0 0 1 0 0,0-1 0 0 0,0 1-1 0 0,1-1 1 0 0,-1 1 0 0 0,0-1-1 0 0,0 1 1 0 0,1 0-1 0 0,-1-1 1 0 0,0 1 0 0 0,1 0-1 0 0,-1-1 1 0 0,0 1 0 0 0,1 0-1 0 0,-1 0 1 0 0,1-1 0 0 0,-1 1-1 0 0,0 0 1 0 0,1 0-1 0 0,-1 0 1 0 0,1-1 0 0 0,-1 1-1 0 0,1 0 1 0 0,-1 0 0 0 0,0 0-1 0 0,1 0 1 0 0,-1 0 0 0 0,1 0-1 0 0,-1 0 1 0 0,1 0-1 0 0,-1 0 1 0 0,1 0 0 0 0,-1 0-1 0 0,1 0 1 0 0,-1 0 0 0 0,0 0-1 0 0,1 1 1 0 0,-1-1-1 0 0,1 0 1 0 0,15 21-1848 0 0,-7-6 2244 0 0,40 39-261 0 0,-43-49-389 0 0,-1 0 0 0 0,1-1 0 0 0,1 1 0 0 0,-1-1 0 0 0,0-1 1 0 0,1 1-1 0 0,12 4 0 0 0,0-2-1244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3.05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5353 0 0,'0'0'11731'0'0,"8"1"-11059"0"0,40 3-1073 0 0,0-1 0 0 0,72-6 0 0 0,-106 3-1189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3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12715,'1'0'2672,"5"0"-2574,-1 1-1,1 0 1,0-1 0,11 5-1,26 2 201,235-2 1474,-192-6-1932,-84 1-277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3.4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10362 0 0,'0'0'6003'0'0,"5"3"-4718"0"0,2 0-1149 0 0,0 0-1 0 0,0-1 0 0 0,0 0 0 0 0,1 0 1 0 0,-1 0-1 0 0,1-1 0 0 0,13 0 0 0 0,62-3 160 0 0,-58 1-218 0 0,46-3-621 0 0,-56 2 60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4.10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26 11106 0 0,'0'0'7129'0'0,"3"-2"-7048"0"0,6-1-118 0 0,0-1 0 0 0,1 2-1 0 0,-1-1 1 0 0,1 1 0 0 0,-1 0 0 0 0,1 1 0 0 0,0 0 0 0 0,12 1 0 0 0,8-2 60 0 0,2 0-268 0 0,0 0 0 0 0,55 6 0 0 0,-67-1-1654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4.50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288 4 10522 0 0,'0'-1'153'0'0,"0"1"1"0"0,-1 0-1 0 0,1 0 0 0 0,0-1 0 0 0,0 1 0 0 0,-1 0 0 0 0,1 0 0 0 0,0 0 1 0 0,-1 0-1 0 0,1-1 0 0 0,0 1 0 0 0,-1 0 0 0 0,1 0 0 0 0,0 0 0 0 0,-1 0 1 0 0,1 0-1 0 0,0 0 0 0 0,-1 0 0 0 0,1 0 0 0 0,0 0 0 0 0,-1 0 0 0 0,1 0 1 0 0,0 0-1 0 0,-1 0 0 0 0,1 0 0 0 0,0 0 0 0 0,-1 0 0 0 0,1 1 0 0 0,0-1 1 0 0,-1 0-1 0 0,1 0 0 0 0,0 0 0 0 0,0 0 0 0 0,-1 1 0 0 0,1-1 0 0 0,0 0 1 0 0,-1 1-1 0 0,-22 15 976 0 0,-26 27-2002 0 0,45-40 1235 0 0,2 0-355 0 0,-35 30 180 0 0,-52 64 1 0 0,81-87-179 0 0,0 1 0 0 0,0 0 0 0 0,1 0 1 0 0,1 1-1 0 0,0-1 0 0 0,0 2 1 0 0,1-1-1 0 0,1 0 0 0 0,0 1 0 0 0,1 0 1 0 0,-3 19-1 0 0,6-28-32 0 0,-1 0-1 0 0,1 0 0 0 0,0 0 1 0 0,1 0-1 0 0,-1 0 1 0 0,1 0-1 0 0,0 0 1 0 0,-1 0-1 0 0,2 0 1 0 0,-1 0-1 0 0,0-1 1 0 0,1 1-1 0 0,0 0 0 0 0,0-1 1 0 0,0 1-1 0 0,0-1 1 0 0,0 0-1 0 0,1 0 1 0 0,0 0-1 0 0,-1 0 1 0 0,1 0-1 0 0,0 0 1 0 0,0-1-1 0 0,1 1 0 0 0,-1-1 1 0 0,0 0-1 0 0,1 0 1 0 0,0 0-1 0 0,6 2 1 0 0,-2-2-15 0 0,0 0 0 0 0,0 0 1 0 0,0-1-1 0 0,0 0 1 0 0,0 0-1 0 0,0-1 0 0 0,0 0 1 0 0,0 0-1 0 0,0-1 0 0 0,0 0 1 0 0,-1-1-1 0 0,1 1 0 0 0,0-2 1 0 0,9-3-1 0 0,49-23-2988 0 0,-51 19 1240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4.8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9922 0 0,'0'0'4368'0'0,"6"2"-3772"0"0,49 14-282 0 0,0-2 1 0 0,2-3-1 0 0,59 5 0 0 0,-114-16-341 0 0,-1 0-1 0 0,1 0 0 0 0,-1 0 1 0 0,1 1-1 0 0,0-1 0 0 0,-1 0 0 0 0,1 1 1 0 0,-1-1-1 0 0,1 1 0 0 0,-1-1 1 0 0,1 1-1 0 0,-1 0 0 0 0,0-1 0 0 0,1 1 1 0 0,-1 0-1 0 0,0 0 0 0 0,1 0 0 0 0,-1 0 1 0 0,0 0-1 0 0,0 1 0 0 0,0-1 1 0 0,0 0-1 0 0,0 0 0 0 0,0 1 0 0 0,0-1 1 0 0,0 3-1 0 0,0-1-56 0 0,-1-1 0 0 0,0 1 0 0 0,0 0 1 0 0,0 0-1 0 0,0 0 0 0 0,-1-1 0 0 0,1 1 0 0 0,-1 0 1 0 0,0 0-1 0 0,0-1 0 0 0,0 1 0 0 0,0 0 0 0 0,0-1 1 0 0,-3 4-1 0 0,1 0-43 0 0,-53 114 234 0 0,50-105-411 0 0,1 0 0 0 0,1 1-1 0 0,1 0 1 0 0,0-1 0 0 0,1 1-1 0 0,0 21 1 0 0,3-22-1146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5.4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6 9346 0 0,'0'-4'1881'0'0,"0"3"-1086"0"0,1 2 957 0 0,5 16-1781 0 0,-1 0-1 0 0,-1 1 1 0 0,0-1 0 0 0,-1 1 0 0 0,-2 0 0 0 0,1-1 0 0 0,-2 1 0 0 0,0 0 0 0 0,-5 29 0 0 0,-1 1-1942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5.9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13 39 6697 0 0,'-10'-8'5699'0'0,"7"10"-3726"0"0,11 20-2316 0 0,-6-17 595 0 0,97 208 429 0 0,-96-209-618 0 0,-1 0-1 0 0,0 0 0 0 0,1 0 1 0 0,0 0-1 0 0,0-1 1 0 0,0 1-1 0 0,4 3 0 0 0,-6-7-36 0 0,-1 1-1 0 0,1-1 1 0 0,0 1-1 0 0,-1-1 1 0 0,1 0-1 0 0,0 1 0 0 0,0-1 1 0 0,-1 0-1 0 0,1 1 1 0 0,0-1-1 0 0,0 0 1 0 0,0 0-1 0 0,0 0 1 0 0,-1 0-1 0 0,1 0 0 0 0,0 0 1 0 0,0 0-1 0 0,0 0 1 0 0,0 0-1 0 0,-1 0 1 0 0,1 0-1 0 0,0 0 1 0 0,0-1-1 0 0,0 1 1 0 0,-1 0-1 0 0,1 0 0 0 0,0-1 1 0 0,0 1-1 0 0,-1-1 1 0 0,1 1-1 0 0,0-1 1 0 0,-1 1-1 0 0,1-1 1 0 0,0 1-1 0 0,-1-1 0 0 0,1 0 1 0 0,-1 1-1 0 0,1-1 1 0 0,-1 0-1 0 0,1 0 1 0 0,-1 1-1 0 0,0-1 1 0 0,1 0-1 0 0,-1 0 0 0 0,1-1 1 0 0,27-46 408 0 0,-17 31-367 0 0,-1 0 0 0 0,-1 0 1 0 0,-1-1-1 0 0,0 0 0 0 0,7-28 0 0 0,-12 34-69 0 0,0 0-1 0 0,0 0 1 0 0,1 0-1 0 0,0 1 1 0 0,1 0-1 0 0,0 0 1 0 0,8-12-1 0 0,-13 23-42 0 0,1-1-1 0 0,-1 0 1 0 0,1 0-1 0 0,-1 1 1 0 0,1-1-1 0 0,0 0 1 0 0,-1 1-1 0 0,1-1 0 0 0,0 1 1 0 0,-1-1-1 0 0,1 1 1 0 0,0-1-1 0 0,0 1 1 0 0,-1-1-1 0 0,1 1 1 0 0,0 0-1 0 0,0 0 1 0 0,0-1-1 0 0,0 1 0 0 0,0 0 1 0 0,-1 0-1 0 0,1 0 1 0 0,0 0-1 0 0,0 0 1 0 0,0 0-1 0 0,1 0 1 0 0,-1 1 15 0 0,1-1 0 0 0,-1 1 0 0 0,0 0-1 0 0,0 0 1 0 0,0-1 0 0 0,1 1 0 0 0,-1 0 0 0 0,0 0 0 0 0,0 0 0 0 0,0 0 0 0 0,-1 1 0 0 0,1-1 0 0 0,0 0 0 0 0,1 2 0 0 0,1 3-9 0 0,-1 0 0 0 0,1 0 1 0 0,-1 0-1 0 0,0 0 0 0 0,0 1 0 0 0,0 8 0 0 0,1 58 70 0 0,-3-50-233 0 0,1 0 0 0 0,0-1 1 0 0,2 0-1 0 0,7 30 0 0 0,-5-35-1695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6.2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39 1 7394 0 0,'0'0'1160'0'0,"0"1"-304"0"0,0 0 680 0 0,0 1-735 0 0,-5 26-57 0 0,2-17-288 0 0,-1-1 48 0 0,-2 0 32 0 0,2 4-344 0 0,-1-1-264 0 0,1-1-704 0 0,1 1-544 0 0,-2-2-609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6.6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63 7 8306 0 0,'0'-1'161'0'0,"0"1"1"0"0,0 0 0 0 0,-1-1-1 0 0,1 1 1 0 0,0 0 0 0 0,0-1 0 0 0,0 1-1 0 0,-1 0 1 0 0,1-1 0 0 0,0 1-1 0 0,0 0 1 0 0,-1 0 0 0 0,1-1-1 0 0,0 1 1 0 0,0 0 0 0 0,-1 0-1 0 0,1 0 1 0 0,0 0 0 0 0,-1-1-1 0 0,1 1 1 0 0,0 0 0 0 0,-1 0-1 0 0,1 0 1 0 0,0 0 0 0 0,-1 0-1 0 0,1 0 1 0 0,0 0 0 0 0,-1 0-1 0 0,1 0 1 0 0,-1 0 0 0 0,1 0-1 0 0,0 0 1 0 0,-1 0 0 0 0,1 0 0 0 0,0 0-1 0 0,-1 0 1 0 0,1 1 0 0 0,-8 13 1562 0 0,2 35-3102 0 0,4-36 1985 0 0,-28 163-267 0 0,25-150-362 0 0,5-15-4523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7.03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 8 10690 0 0,'0'0'1008'0'0,"-2"6"-47"0"0,1 1-823 0 0,-1 0 0 0 0,1 0 0 0 0,1 0 0 0 0,-1 0 0 0 0,1 1 0 0 0,1-1 0 0 0,-1 0 0 0 0,4 13 0 0 0,18 62 585 0 0,-21-78-713 0 0,3 7 66 0 0,0-1 0 0 0,0 1-1 0 0,11 15 1 0 0,-13-22-34 0 0,0 0 0 0 0,1 0 0 0 0,0-1 0 0 0,0 1 0 0 0,0-1 0 0 0,0 0 0 0 0,0 1 0 0 0,1-1 0 0 0,-1-1 0 0 0,1 1 0 0 0,0-1 0 0 0,4 3 0 0 0,-6-5-26 0 0,0 1-1 0 0,0-1 0 0 0,0 0 0 0 0,-1 0 0 0 0,1 0 1 0 0,0 0-1 0 0,0-1 0 0 0,0 1 0 0 0,0-1 0 0 0,0 1 1 0 0,-1-1-1 0 0,1 1 0 0 0,0-1 0 0 0,0 0 0 0 0,-1 0 1 0 0,1 0-1 0 0,-1 0 0 0 0,1 0 0 0 0,0 0 1 0 0,-1 0-1 0 0,0 0 0 0 0,1-1 0 0 0,-1 1 0 0 0,0-1 1 0 0,0 1-1 0 0,0-1 0 0 0,2-1 0 0 0,4-8-373 0 0,0-1-1 0 0,10-18 0 0 0,-15 25 185 0 0,32-77-2402 0 0,-26 59 2112 0 0,1 1 1 0 0,1 0-1 0 0,16-27 1 0 0,-26 49 1106 0 0,2 4-227 0 0,1 4-237 0 0,0 1 1 0 0,-1-1-1 0 0,0 1 1 0 0,-1 0-1 0 0,0-1 1 0 0,0 18-1 0 0,-6 61 897 0 0,2-57-829 0 0,1 30 0 0 0,8-11-1041 0 0,-5-36-699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7.4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 31 12731 0 0,'0'0'5550'0'0,"15"-11"-5075"0"0,28-6-502 0 0,-41 17-54 0 0,-1-1 0 0 0,1 1-1 0 0,0-1 1 0 0,-1 1-1 0 0,1 0 1 0 0,-1 0 0 0 0,1-1-1 0 0,-1 1 1 0 0,1 0-1 0 0,0 0 1 0 0,-1 1-1 0 0,1-1 1 0 0,-1 0 0 0 0,1 1-1 0 0,0-1 1 0 0,-1 0-1 0 0,1 1 1 0 0,-1 0 0 0 0,1-1-1 0 0,-1 1 1 0 0,0 0-1 0 0,1 0 1 0 0,-1 0 0 0 0,0 0-1 0 0,0 0 1 0 0,1 0-1 0 0,-1 0 1 0 0,0 0 0 0 0,0 1-1 0 0,0-1 1 0 0,0 0-1 0 0,0 0 1 0 0,-1 1 0 0 0,1-1-1 0 0,0 1 1 0 0,-1-1-1 0 0,1 1 1 0 0,-1-1 0 0 0,1 4-1 0 0,0-4 202 0 0,-1 1-139 0 0,0 0-1 0 0,0 0 1 0 0,-1 0 0 0 0,1 0 0 0 0,0 0 0 0 0,-1-1 0 0 0,0 1 0 0 0,1 0-1 0 0,-1 0 1 0 0,0-1 0 0 0,0 1 0 0 0,0 0 0 0 0,0-1 0 0 0,0 1 0 0 0,0-1-1 0 0,0 1 1 0 0,0-1 0 0 0,-1 0 0 0 0,1 1 0 0 0,0-1 0 0 0,-3 1 0 0 0,0 2-4 0 0,-68 82 1314 0 0,70-83-1219 0 0,0-1 1 0 0,0 1 0 0 0,0 0 0 0 0,1 0 0 0 0,-1-1 0 0 0,1 1 0 0 0,0 0 0 0 0,0 0 0 0 0,0 0-1 0 0,0 0 1 0 0,0 0 0 0 0,0 5 0 0 0,2-6-62 0 0,-1-1 1 0 0,0 1-1 0 0,1-1 0 0 0,-1 1 1 0 0,1 0-1 0 0,0-1 0 0 0,-1 1 1 0 0,1-1-1 0 0,0 1 0 0 0,0-1 1 0 0,0 0-1 0 0,0 1 0 0 0,0-1 1 0 0,0 0-1 0 0,1 1 0 0 0,-1-1 1 0 0,0 0-1 0 0,0 0 0 0 0,1 0 1 0 0,-1 0-1 0 0,1-1 0 0 0,-1 1 1 0 0,1 0-1 0 0,2 0 0 0 0,14 6-148 0 0,0-2-1 0 0,0-1 1 0 0,0 0-1 0 0,0-1 1 0 0,37 1-1 0 0,-42-3-285 0 0,9 1-1324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4.3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409 16 10178,'1'-3'1282,"-1"-6"1141,-1 9-2377,0 0-1,1-1 1,-1 1 0,0-1 0,0 1-1,0 0 1,0 0 0,1-1 0,-1 1-1,0 0 1,0 0 0,0 0 0,0 0-1,0 0 1,1 0 0,-1 0 0,0 0-1,0 0 1,-1 1 0,-4 0-33,0-1-2,-1 1-1,1 0 0,0 0 1,-1 1-1,1 0 1,0 0-1,0 1 1,0-1-1,1 1 1,-1 0-1,1 1 1,-10 7-1,-20 22 47,2 1 1,2 1-1,-53 80 0,66-88-42,2 2 1,1 0-1,2 1 0,0 0 1,2 1-1,-11 54 0,19-72-11,1 0 0,1 0 0,0 0 1,1 1-1,0-1 0,1 0 0,1 0 0,0 0 0,1 0 0,7 23 0,-7-29-3,1 1 0,-1-2 0,1 1 0,0 0 0,1-1-1,0 0 1,0 0 0,0 0 0,0 0 0,1-1 0,0 0 0,0 0 0,1-1 0,-1 0-1,1 0 1,0 0 0,0-1 0,0 0 0,13 3 0,-9-3 2,1 0-1,0-1 1,0 0-1,0-1 1,0-1 0,0 0-1,0 0 1,0-1-1,0-1 1,21-5 0,-18 2 6,-1 0 1,0-1-1,0-1 0,0 0 1,0 0-1,-1-2 1,22-17-1,-20 13 11,-1-1 0,-1 0 0,0-1 0,0-1 0,-2 0 0,0 0 0,-1-1-1,0 0 1,-2-1 0,0 0 0,-1-1 0,-1 1 0,7-33 0,-10 30 1,-1 1 0,-1-1 0,-1 0 0,-1-1 0,0 2 0,-2-1 0,0 0 0,-9-28 0,8 37-60,0 0 0,-1 0 1,0 1-1,0-1 0,-1 1 0,-1 1 0,0-1 0,0 1 0,-1 0 1,-1 0-1,0 1 0,0 0 0,0 1 0,-1 0 0,-13-8 1,19 14-4,1 0 1,-1 1-1,-1-1 1,1 1-1,0-1 1,0 1 0,0 1-1,-1-1 1,1 0-1,-1 1 1,1 0 0,0 0-1,-1 0 1,1 1-1,0 0 1,-6 1-1,-15 8-155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7.9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82 13499 0 0,'20'-8'631'0'0,"0"2"1"0"0,1 0-1 0 0,0 1 0 0 0,-1 1 1 0 0,1 1-1 0 0,27 0 1 0 0,-12-1-367 0 0,560-25 1603 0 0,1 39-1059 0 0,-133-1-580 0 0,-406-8-214 0 0,280-2 114 0 0,-2-23-150 0 0,-296 16-812 0 0,-39 7 347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5:55.22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18 3097 0 0,'0'0'3399'0'0,"1"0"-3387"0"0,-1 0 1 0 0,0 0-1 0 0,1 0 0 0 0,-1 0 1 0 0,1 0-1 0 0,-1 0 1 0 0,0 0-1 0 0,1 0 0 0 0,-1 1 1 0 0,1-1-1 0 0,-1 0 0 0 0,0 0 1 0 0,1 0-1 0 0,-1 0 0 0 0,0 0 1 0 0,1 1-1 0 0,-1-1 0 0 0,0 0 1 0 0,1 0-1 0 0,-1 1 1 0 0,0-1-1 0 0,0 0 0 0 0,1 0 1 0 0,-1 1-1 0 0,0-1 0 0 0,0 0 1 0 0,0 1-1 0 0,1-1 0 0 0,-1 0 1 0 0,0 1-1 0 0,0-1 0 0 0,0 1 1 0 0,0 0-1 0 0,4 7 113 0 0,0 1-1 0 0,-1-1 1 0 0,0 1-1 0 0,-1 0 1 0 0,0 0 0 0 0,0 0-1 0 0,-1 0 1 0 0,0 1-1 0 0,-1 12 1 0 0,0-10 161 0 0,-1 0 0 0 0,0 0-1 0 0,-1 0 1 0 0,0 0 0 0 0,-1 0 0 0 0,0 0 0 0 0,-11 22 2110 0 0,15-40-2394 0 0,0-1 1 0 0,1 0 0 0 0,0 0-1 0 0,0 1 1 0 0,0-1 0 0 0,1 1-1 0 0,0 0 1 0 0,6-10 0 0 0,3-7-46 0 0,21-43 42 0 0,-25 55-56 0 0,-1-1 1 0 0,2 1 0 0 0,-1 1 0 0 0,2 0 0 0 0,19-18-1 0 0,-28 27 9 0 0,0 1 0 0 0,0-1-1 0 0,0 1 1 0 0,0-1 0 0 0,0 1-1 0 0,-1 0 1 0 0,1-1 0 0 0,0 1-1 0 0,0 0 1 0 0,0 0 0 0 0,0-1-1 0 0,0 1 1 0 0,0 0 0 0 0,0 0-1 0 0,0 0 1 0 0,0 0 0 0 0,0 0-1 0 0,0 1 1 0 0,0-1 0 0 0,0 0-1 0 0,0 0 1 0 0,0 1 0 0 0,0-1-1 0 0,0 0 1 0 0,0 1 0 0 0,0-1-1 0 0,0 1 1 0 0,-1-1 0 0 0,1 1-1 0 0,0 0 1 0 0,0-1 0 0 0,-1 1-1 0 0,1 0 1 0 0,0 0 0 0 0,-1-1-1 0 0,1 1 1 0 0,1 2 0 0 0,0-1 27 0 0,0 1 1 0 0,0 0-1 0 0,-1 0 0 0 0,1 0 1 0 0,-1 0-1 0 0,1 0 1 0 0,-1 0-1 0 0,0 0 0 0 0,0 0 1 0 0,1 4-1 0 0,-2 24-35 0 0,0-24 79 0 0,0 1 0 0 0,0-1 0 0 0,1 1 0 0 0,0-1 0 0 0,3 14 0 0 0,-2-14-44 0 0,1 4 222 0 0,-2-10-208 0 0,0-1 1 0 0,-1 0 0 0 0,1 0 0 0 0,-1 0 0 0 0,1 0-1 0 0,0 0 1 0 0,-1 0 0 0 0,1 0 0 0 0,-1 0 0 0 0,1 0 0 0 0,0-1-1 0 0,-1 1 1 0 0,1 0 0 0 0,-1 0 0 0 0,1 0 0 0 0,-1-1-1 0 0,1 1 1 0 0,-1 0 0 0 0,1-1 0 0 0,-1 1 0 0 0,1 0-1 0 0,-1-1 1 0 0,1 1 0 0 0,-1-1 0 0 0,1 1 0 0 0,-1-1-1 0 0,1 0 1 0 0,8-8-20 0 0,-1-1-1 0 0,1 0 1 0 0,-1 0-1 0 0,-1-1 1 0 0,0 0-1 0 0,-1 0 1 0 0,0-1-1 0 0,5-12 0 0 0,-9 20 29 0 0,0 0-1 0 0,0 0 0 0 0,1 0 0 0 0,0 0 0 0 0,4-5 0 0 0,-6 8-21 0 0,0 0-1 0 0,0 0 1 0 0,-1 0-1 0 0,1 0 1 0 0,0 0-1 0 0,0 0 1 0 0,0 0-1 0 0,1 1 0 0 0,-1-1 1 0 0,0 0-1 0 0,0 0 1 0 0,0 1-1 0 0,0-1 1 0 0,1 1-1 0 0,-1-1 1 0 0,0 1-1 0 0,1 0 1 0 0,-1-1-1 0 0,0 1 1 0 0,1 0-1 0 0,-1 0 1 0 0,2 0-1 0 0,-2 1-8 0 0,0 0 0 0 0,0 0 0 0 0,0 0 0 0 0,0 0 0 0 0,0 0 0 0 0,0 0 0 0 0,-1 1 0 0 0,1-1 0 0 0,0 0 0 0 0,-1 1 0 0 0,1-1 0 0 0,-1 0-1 0 0,1 1 1 0 0,-1-1 0 0 0,0 1 0 0 0,0-1 0 0 0,1 0 0 0 0,-1 3 0 0 0,2 28-12 0 0,-5 27 143 0 0,1-27 155 0 0,3 41-1 0 0,0-64-437 0 0,0 0-1 0 0,0-1 1 0 0,1 1-1 0 0,0-1 1 0 0,1 1 0 0 0,0-1-1 0 0,0 0 1 0 0,1 0-1 0 0,6 12 1 0 0,-4-13-95 0 0,2-1 216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5:55.98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1 108 5745 0 0,'0'0'1747'0'0,"10"16"955"0"0,-5-11-2613 0 0,0 0-1 0 0,0-1 1 0 0,1 0-1 0 0,8 5 1 0 0,-6-3-1 0 0,-6-5-40 0 0,0 0 0 0 0,0 0 1 0 0,0 0-1 0 0,1 0 0 0 0,-1 0 0 0 0,0 0 0 0 0,0-1 1 0 0,1 1-1 0 0,-1-1 0 0 0,0 0 0 0 0,1 1 0 0 0,-1-1 1 0 0,1 0-1 0 0,-1 0 0 0 0,0-1 0 0 0,1 1 1 0 0,-1 0-1 0 0,0-1 0 0 0,1 0 0 0 0,3-1 0 0 0,5-1 79 0 0,-3 1-61 0 0,0-1 1 0 0,0 0 0 0 0,0 0-1 0 0,0 0 1 0 0,-1-1-1 0 0,1 0 1 0 0,-1-1 0 0 0,0 0-1 0 0,11-10 1 0 0,-15 13-71 0 0,-1 0 0 0 0,1-1 0 0 0,0 0 1 0 0,-1 0-1 0 0,1 1 0 0 0,-1-2 0 0 0,0 1 0 0 0,0 0 1 0 0,0 0-1 0 0,0 0 0 0 0,-1-1 0 0 0,1 1 0 0 0,-1-1 1 0 0,0 0-1 0 0,0 1 0 0 0,0-1 0 0 0,-1 0 0 0 0,1 1 1 0 0,-1-1-1 0 0,0 0 0 0 0,0 0 0 0 0,0 1 0 0 0,-2-8 1 0 0,2 10-60 0 0,0-1 0 0 0,-1 1 0 0 0,1 0 0 0 0,-1 0 1 0 0,0-1-1 0 0,1 1 0 0 0,-1 0 0 0 0,0 0 1 0 0,0 0-1 0 0,0 0 0 0 0,0 0 0 0 0,0 0 0 0 0,0 0 1 0 0,0 0-1 0 0,0 0 0 0 0,0 0 0 0 0,0 0 0 0 0,0 1 1 0 0,-1-1-1 0 0,1 0 0 0 0,-2 0 0 0 0,1 1 0 0 0,-1-1-1 0 0,0 1 0 0 0,0-1 0 0 0,1 1 1 0 0,-1 0-1 0 0,0 0 0 0 0,0 0 1 0 0,0 1-1 0 0,1-1 0 0 0,-4 1 1 0 0,-1 1 27 0 0,0 0 1 0 0,0 1 0 0 0,1-1-1 0 0,0 1 1 0 0,-1 0 0 0 0,1 1-1 0 0,-10 8 1 0 0,10-7 150 0 0,0 0 0 0 0,1 1 0 0 0,0-1 0 0 0,0 2 1 0 0,0-1-1 0 0,1 0 0 0 0,0 1 0 0 0,0 0 0 0 0,1 0 0 0 0,-1 0 0 0 0,2 0 0 0 0,-1 0 0 0 0,-1 10 0 0 0,3-13-34 0 0,0 1 0 0 0,1 0 0 0 0,0-1 0 0 0,-1 1 0 0 0,2 0 1 0 0,-1-1-1 0 0,1 1 0 0 0,-1 0 0 0 0,1-1 0 0 0,0 1 0 0 0,1-1 0 0 0,-1 1 0 0 0,1-1 0 0 0,0 0 0 0 0,0 1 0 0 0,0-1 0 0 0,1 0 0 0 0,-1 0 0 0 0,1-1 0 0 0,0 1 0 0 0,0 0 1 0 0,7 5-1 0 0,-2-3-107 0 0,0 0 0 0 0,1 0 1 0 0,-1 0-1 0 0,1-1 0 0 0,1 0 0 0 0,-1-1 1 0 0,1 0-1 0 0,16 4 0 0 0,-13-5-502 0 0,-1 0 0 0 0,1-2-1 0 0,0 1 1 0 0,0-2-1 0 0,-1 0 1 0 0,22-2-1 0 0,-10-2 400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5:56.56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1012 2 9994 0 0,'-34'-1'225'0'0,"0"1"0"0"0,0 2 0 0 0,1 2 0 0 0,-1 0 0 0 0,1 3 0 0 0,0 0 0 0 0,-49 20 0 0 0,17-2-17 0 0,1 4 0 0 0,-98 60-1 0 0,132-68-82 0 0,0 0-1 0 0,1 2 0 0 0,2 1 1 0 0,0 2-1 0 0,2 0 0 0 0,1 2 1 0 0,1 1-1 0 0,1 0 0 0 0,2 2 1 0 0,1 0-1 0 0,1 1 0 0 0,-24 63 1 0 0,27-56-5 0 0,2 1 0 0 0,2 0 0 0 0,2 0 0 0 0,2 1 0 0 0,1 1 0 0 0,2-1 0 0 0,2 1 0 0 0,1-1 0 0 0,3 1 0 0 0,1-1 0 0 0,10 45 0 0 0,-6-57-139 0 0,1-1 1 0 0,1 0-1 0 0,2 0 1 0 0,0 0-1 0 0,2-2 1 0 0,1 1-1 0 0,1-2 0 0 0,2 0 1 0 0,0-1-1 0 0,1 0 1 0 0,2-2-1 0 0,0 0 1 0 0,2-2-1 0 0,0 0 1 0 0,1-1-1 0 0,1-1 0 0 0,0-1 1 0 0,1-2-1 0 0,1 0 1 0 0,1-2-1 0 0,0-1 1 0 0,1-1-1 0 0,44 12 1 0 0,-34-14-79 0 0,1-2 0 0 0,-1-2 1 0 0,1-1-1 0 0,0-3 1 0 0,0 0-1 0 0,0-3 1 0 0,64-10-1 0 0,-51 1 74 0 0,0-1 1 0 0,-2-3-1 0 0,1-2 0 0 0,-2-3 0 0 0,52-27 0 0 0,-72 31 115 0 0,-1-1 0 0 0,0-1-1 0 0,-1-1 1 0 0,-1-1 0 0 0,-1-2 0 0 0,-1-1 0 0 0,-1 0-1 0 0,-1-2 1 0 0,-1-1 0 0 0,-1 0 0 0 0,-1-1-1 0 0,-2-2 1 0 0,0 1 0 0 0,-3-2 0 0 0,0 0 0 0 0,-2-1-1 0 0,-1 0 1 0 0,-1-1 0 0 0,-2 0 0 0 0,-1 0 0 0 0,-2-1-1 0 0,3-61 1 0 0,-9 53-40 0 0,-1-1 0 0 0,-2 1 0 0 0,-2 0 0 0 0,-1 0 0 0 0,-19-58 1 0 0,18 76-96 0 0,0 1 1 0 0,-1 0 0 0 0,-2 0 0 0 0,0 0 0 0 0,-1 2 0 0 0,-1-1 0 0 0,-1 2 0 0 0,-1 0 0 0 0,-1 0 0 0 0,-31-28-1 0 0,34 38-151 0 0,1 0 0 0 0,-1 1 1 0 0,-1 0-1 0 0,1 1 0 0 0,-1 0 0 0 0,0 1 0 0 0,-1 1 0 0 0,0 1 0 0 0,0 0 0 0 0,0 0 0 0 0,-19-1 0 0 0,12 3-556 0 0,-1 2-1 0 0,0 0 1 0 0,0 1 0 0 0,0 1 0 0 0,0 1 0 0 0,-41 11-1 0 0,15 1-1084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5:58.0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14 89 8082 0 0,'0'0'57'0'0,"3"5"84"0"0,0 1-101 0 0,0 0-1 0 0,0 0 1 0 0,-1 0-1 0 0,1 1 0 0 0,-2-1 1 0 0,1 1-1 0 0,-1 0 0 0 0,0-1 1 0 0,0 1-1 0 0,-1 0 1 0 0,0 12-1 0 0,-3 5 244 0 0,0 1 0 0 0,-8 23 0 0 0,-6 34 5807 0 0,15-92-5225 0 0,2 6-902 0 0,-1 1 0 0 0,1-1 0 0 0,0 0-1 0 0,0 1 1 0 0,1-1 0 0 0,-1 1 0 0 0,2-5-1 0 0,4-10-120 0 0,1 0 0 0 0,1 1-1 0 0,1 0 1 0 0,0 0 0 0 0,1 1-1 0 0,1 0 1 0 0,1 1 0 0 0,0 0-1 0 0,1 1 1 0 0,0 0-1 0 0,25-19 1 0 0,-36 32 126 0 0,0 0 0 0 0,0-1 0 0 0,0 1 0 0 0,0 0 1 0 0,0 0-1 0 0,0 0 0 0 0,0 0 0 0 0,1 1 0 0 0,-1-1 0 0 0,0 0 0 0 0,1 1 0 0 0,-1 0 0 0 0,0-1 1 0 0,1 1-1 0 0,-1 0 0 0 0,5 1 0 0 0,-6-1 6 0 0,1 1 1 0 0,-1-1-1 0 0,1 1 1 0 0,-1-1-1 0 0,1 1 0 0 0,-1 0 1 0 0,1-1-1 0 0,-1 1 1 0 0,0 0-1 0 0,1 0 1 0 0,-1 0-1 0 0,0 0 0 0 0,0 0 1 0 0,0 1-1 0 0,0-1 1 0 0,0 0-1 0 0,0 0 1 0 0,0 1-1 0 0,0-1 0 0 0,0 1 1 0 0,0-1-1 0 0,-1 0 1 0 0,1 1-1 0 0,0 2 0 0 0,1 5 34 0 0,1 1-1 0 0,-2 0 1 0 0,1 0-1 0 0,-1 0 0 0 0,-1 0 1 0 0,0 0-1 0 0,0 0 1 0 0,-1 0-1 0 0,0 0 0 0 0,-4 11 1 0 0,4-2 2083 0 0,7-35-2122 0 0,0 0-1 0 0,2 0 1 0 0,0 1 0 0 0,0 0-1 0 0,22-26 1 0 0,-13 16-52 0 0,1-4-2 0 0,-13 20 64 0 0,1 0 0 0 0,0 0 0 0 0,0 0 0 0 0,0 1 0 0 0,1 0-1 0 0,1 0 1 0 0,-1 0 0 0 0,1 1 0 0 0,11-7 0 0 0,-18 13 21 0 0,-1 1-1 0 0,0 0 1 0 0,1-1-1 0 0,-1 1 0 0 0,1 0 1 0 0,-1 0-1 0 0,1-1 1 0 0,-1 1-1 0 0,1 0 1 0 0,-1 0-1 0 0,1 0 1 0 0,0 0-1 0 0,-1 0 1 0 0,1 0-1 0 0,-1 0 1 0 0,1 0-1 0 0,-1 0 0 0 0,1 0 1 0 0,-1 0-1 0 0,1 0 1 0 0,-1 0-1 0 0,1 0 1 0 0,0 0-1 0 0,-1 0 1 0 0,1 1-1 0 0,-1-1 1 0 0,1 0-1 0 0,-1 0 1 0 0,0 1-1 0 0,1-1 0 0 0,-1 0 1 0 0,1 1-1 0 0,0 1 15 0 0,0-1-1 0 0,0 0 0 0 0,-1 1 1 0 0,1-1-1 0 0,-1 1 0 0 0,1-1 1 0 0,-1 1-1 0 0,1-1 0 0 0,-1 1 1 0 0,0-1-1 0 0,0 3 0 0 0,-3 46 343 0 0,3-48-347 0 0,-16 81 306 0 0,10-55-357 0 0,1 0 0 0 0,1 0 0 0 0,-1 55 0 0 0,7-70-981 0 0,-1-2-764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5:58.60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233 0 7242 0 0,'-13'7'340'0'0,"-63"35"748"0"0,68-37-1113 0 0,0 1 0 0 0,0 0 0 0 0,1 0 0 0 0,0 1 0 0 0,0 0 0 0 0,-10 14 0 0 0,16-19 1 0 0,-1 0 0 0 0,1-1 0 0 0,0 1 0 0 0,0 0 0 0 0,0 0 0 0 0,0 0 0 0 0,1 0 0 0 0,-1 0 0 0 0,0 0 0 0 0,1 0 0 0 0,-1 0 0 0 0,1 0 0 0 0,0 0 0 0 0,0 0 0 0 0,0 0 0 0 0,0 0 0 0 0,0 0 0 0 0,0 0 0 0 0,0 0 0 0 0,1 0 0 0 0,-1 0 0 0 0,1 0 1 0 0,1 3-1 0 0,-1-3-10 0 0,1 0 1 0 0,-1 0 0 0 0,1 0-1 0 0,0 0 1 0 0,-1 0 0 0 0,1 0-1 0 0,0-1 1 0 0,0 1 0 0 0,0-1 0 0 0,0 0-1 0 0,0 1 1 0 0,1-1 0 0 0,-1 0-1 0 0,0 0 1 0 0,1 0 0 0 0,-1-1-1 0 0,0 1 1 0 0,1-1 0 0 0,3 1 0 0 0,35 5-127 0 0,-13-3 732 0 0,47 12 0 0 0,-68-13-371 0 0,1 1 0 0 0,-1-1 0 0 0,1 2 0 0 0,-1-1 0 0 0,0 1 1 0 0,0 0-1 0 0,0 0 0 0 0,-1 1 0 0 0,1 0 0 0 0,8 10 0 0 0,-13-13-113 0 0,0 0-1 0 0,-1 0 0 0 0,1 0 0 0 0,-1 1 1 0 0,0-1-1 0 0,1 0 0 0 0,-1 1 1 0 0,0-1-1 0 0,-1 1 0 0 0,1-1 0 0 0,0 1 1 0 0,-1 0-1 0 0,1-1 0 0 0,-1 1 1 0 0,0 0-1 0 0,0-1 0 0 0,0 1 0 0 0,0 0 1 0 0,-1-1-1 0 0,1 1 0 0 0,-2 4 1 0 0,1-3 40 0 0,0 0 0 0 0,-1-1 0 0 0,1 1 0 0 0,-1 0 0 0 0,0-1 0 0 0,0 1 0 0 0,-1-1 0 0 0,1 1 0 0 0,-1-1 0 0 0,0 0 0 0 0,1 0 0 0 0,-1 0 0 0 0,-4 2 0 0 0,-7 5 156 0 0,0-1 0 0 0,0-1 0 0 0,-1-1 0 0 0,0 0 0 0 0,-1-1-1 0 0,1 0 1 0 0,-1-1 0 0 0,0-1 0 0 0,-29 4 0 0 0,28-7-609 0 0,1 0 0 0 0,-1-1 0 0 0,0-1 0 0 0,0 0-1 0 0,-29-7 1 0 0,28 4-1787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5:59.2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1683 145 11690 0 0,'-19'-16'247'0'0,"0"0"0"0"0,-2 2-1 0 0,1 1 1 0 0,-2 0-1 0 0,0 2 1 0 0,0 0-1 0 0,-1 1 1 0 0,0 2-1 0 0,-1 0 1 0 0,1 1-1 0 0,-2 2 1 0 0,1 0 0 0 0,0 2-1 0 0,-33-1 1 0 0,6 4 47 0 0,0 2 0 0 0,1 2 0 0 0,-1 2 0 0 0,1 3 0 0 0,1 1 0 0 0,-52 19 0 0 0,22-1 65 0 0,2 3 1 0 0,-140 79-1 0 0,171-83-259 0 0,2 3-1 0 0,1 1 1 0 0,1 2-1 0 0,2 2 1 0 0,1 2-1 0 0,2 1 1 0 0,2 2-1 0 0,-48 70 1 0 0,64-80-79 0 0,2 1 0 0 0,0 1 1 0 0,2 1-1 0 0,2 0 1 0 0,-17 62-1 0 0,24-67-36 0 0,1 0-1 0 0,1 0 1 0 0,2 0 0 0 0,1 1 0 0 0,1-1-1 0 0,1 0 1 0 0,10 55 0 0 0,-2-46-66 0 0,1 0-1 0 0,2-2 1 0 0,2 1 0 0 0,1-2-1 0 0,2 0 1 0 0,1 0 0 0 0,1-2-1 0 0,2 0 1 0 0,1-2 0 0 0,2 0-1 0 0,0-2 1 0 0,3 0 0 0 0,32 27-1 0 0,-18-22-85 0 0,1-1 0 0 0,2-2-1 0 0,1-2 1 0 0,1-2 0 0 0,1-2-1 0 0,2-3 1 0 0,0-1 0 0 0,96 24-1 0 0,-67-27 113 0 0,0-3-1 0 0,1-4 0 0 0,0-4 1 0 0,1-2-1 0 0,-1-5 0 0 0,108-13 1 0 0,-139 7 48 0 0,0-3-1 0 0,-1-1 1 0 0,0-2-1 0 0,-1-2 1 0 0,0-3 0 0 0,-1-1-1 0 0,44-27 1 0 0,-58 28 240 0 0,0-2-1 0 0,-2-2 0 0 0,-1 0 1 0 0,0-2-1 0 0,-2 0 1 0 0,-1-2-1 0 0,-1-1 0 0 0,-1-1 1 0 0,-1-1-1 0 0,20-38 1 0 0,-13 13-62 0 0,-2-1 0 0 0,-3-2 1 0 0,-2 0-1 0 0,-2-2 0 0 0,-4 0 0 0 0,-2-1 1 0 0,-2 0-1 0 0,6-106 0 0 0,-18 141-174 0 0,0 0 0 0 0,-2 0-1 0 0,0 0 1 0 0,-2 1-1 0 0,-1-1 1 0 0,-1 1 0 0 0,-1 0-1 0 0,0 1 1 0 0,-14-26 0 0 0,13 32-51 0 0,-1 1 0 0 0,-1 0 0 0 0,-1 0-1 0 0,0 1 1 0 0,-1 0 0 0 0,0 1 0 0 0,-2 1 0 0 0,1 0 0 0 0,-1 0 0 0 0,-1 2 0 0 0,-1 0 0 0 0,-26-15 0 0 0,14 12-78 0 0,0 2-1 0 0,-1 1 1 0 0,-1 1-1 0 0,-56-11 1 0 0,43 14-115 0 0,0 2 1 0 0,-84 1 0 0 0,87 7-312 0 0,3 3-127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01.1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1 127 4833 0 0,'0'0'5389'0'0,"16"-1"-5773"0"0,21 0 326 0 0,0 1 12 0 0,-1-2 0 0 0,50-9 0 0 0,6-7 59 0 0,0 4 1 0 0,183-2-1 0 0,-232 14 81 0 0,1-2 1 0 0,76-19-1 0 0,-86 15-28 0 0,0 1 0 0 0,1 2 0 0 0,-1 1 0 0 0,1 2 0 0 0,49 2 0 0 0,-40 5-7 0 0,-1-2-1 0 0,86-6 1 0 0,70-10 78 0 0,-131 13-3 0 0,-67 0-104 0 0,-1 3-3026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01.60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32 14 14131 0 0,'-11'-5'3199'0'0,"-9"-3"-3228"0"0,23 11-67 0 0,0 0 0 0 0,0 1 0 0 0,0-1-1 0 0,1 0 1 0 0,-1 0 0 0 0,1-1 0 0 0,0 1 0 0 0,5 2 0 0 0,42 16 101 0 0,-1 2 1 0 0,-1 3 0 0 0,48 32-1 0 0,-83-49-12 0 0,-1 1 0 0 0,0 0-1 0 0,-1 1 1 0 0,0 0 0 0 0,-1 1 0 0 0,0 0-1 0 0,-1 1 1 0 0,0 0 0 0 0,-1 1-1 0 0,10 19 1 0 0,-18-29 2 0 0,1 0 0 0 0,-1 0 0 0 0,0 0 0 0 0,0 1 0 0 0,0-1 0 0 0,0 0-1 0 0,-1 1 1 0 0,0-1 0 0 0,0 1 0 0 0,0-1 0 0 0,0 0 0 0 0,-1 1 0 0 0,1-1 0 0 0,-3 7 0 0 0,0-4-4 0 0,1-1 1 0 0,-1 1-1 0 0,-1-1 1 0 0,1 1-1 0 0,-1-1 1 0 0,0 0-1 0 0,-1 0 1 0 0,-5 5-1 0 0,-7 6 21 0 0,-2-1-1 0 0,0 0 0 0 0,0-2 1 0 0,-24 13-1 0 0,3-4-34 0 0,-17 12-1474 0 0,45-27 1450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03.28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61 2144 0 0,'0'-4'152'0'0,"5"-1"-224"0"0,-2 1 32 0 0,0-2 40 0 0,1-1-136 0 0,1-2-112 0 0,2 1-88 0 0,-1-1 128 0 0,0 0-160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5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12 145 8162,'0'0'869,"0"-8"1781,0 6-1904,0 6 34,-5 64-622,-2 72 232,17-149-213,26-46-83,28-39 2,-56 83-95,2-1 1,0 2-1,0-1 0,1 1 0,18-13 1,-27 22-6,0-1 1,0 1-1,0-1 0,1 1 1,-1 0-1,0 0 1,1 0-1,-1 0 0,1 0 1,-1 1-1,1-1 1,-1 1-1,1 0 1,-1-1-1,1 1 0,-1 0 1,1 0-1,0 1 1,-1-1-1,1 1 1,-1-1-1,1 1 0,-1 0 1,0 0-1,1 0 1,-1 0-1,0 0 0,1 0 1,-1 1-1,0-1 1,0 1-1,0 0 1,0-1-1,-1 1 0,1 0 1,0 0-1,2 4 1,3 5-2,-1 0 1,-1 0-1,0 0 0,0 0 1,-1 1-1,3 16 1,-7-27 60,11-8 2,6-11-44,-1 0 0,21-32 0,-26 32-9,2 1 1,0 0-1,1 1 1,0 1-1,32-25 1,-45 38-2,0 2-7,-1 0 0,0-1 1,0 1-1,1 0 0,-1-1 1,0 1-1,1 0 0,-1 0 1,0-1-1,1 1 0,-1 0 1,1 0-1,-1 0 0,0-1 1,1 1-1,-1 0 0,1 0 1,-1 0-1,0 0 0,1 0 1,-1 0-1,1 0 0,-1 0 1,0 0-1,1 0 0,-1 0 1,1 0-1,-1 0 0,0 0 1,1 1-1,-1-1 1,1 0-1,-1 0 0,0 0 1,1 0-1,-1 1 0,0-1 1,1 0-1,-1 1 0,0-1 1,1 0-1,-1 0 0,0 1 1,0-1-1,1 0 0,-1 1 1,0-1-1,0 1 0,0-1 1,1 0-1,-1 1 0,0-1 1,0 1-1,0-1 0,0 0 1,0 1-1,0-1 0,0 1 1,6 24-3,-2-1 0,0 1 0,0 40 0,-3-44 21,0 3 26,4 35-105,-5-55 51,1-1-1,0 1 1,0-1 0,0 1-1,0-1 1,1 1 0,-1-1-1,1 0 1,0 0-1,0 0 1,0 0 0,5 5-1,4-1-28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03.6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2 199 864 0 0,'-2'-11'6328'0'0,"5"-1"-3671"0"0,12-20-3680 0 0,-13 27 1722 0 0,1-1-706 0 0,0 1 1 0 0,1-1-1 0 0,-1 1 1 0 0,1 0 0 0 0,0 0-1 0 0,5-4 1 0 0,9-13-117 0 0,29-40-1835 0 0,-36 49 1016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04.04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1230 7370 0 0,'-1'-4'504'0'0,"1"0"-280"0"0,0-1-176 0 0,0 1 744 0 0,0-2-736 0 0,0 0-32 0 0,1 0-40 0 0,2-2 8 0 0,0 0-64 0 0,3 2-64 0 0,0-5 8 0 0,1 2-16 0 0,2-1-56 0 0,2 0-136 0 0,-1-2-200 0 0,2-3-97 0 0,3 2-207 0 0</inkml:trace>
  <inkml:trace contextRef="#ctx0" brushRef="#br0" timeOffset="1">270 759 3153 0 0,'-1'-10'1268'0'0,"0"-1"1"0"0,1 0-1 0 0,0 0 1 0 0,2-17 0 0 0,-1 20-1160 0 0,1 1 0 0 0,0-1 1 0 0,0 1-1 0 0,1-1 0 0 0,0 1 1 0 0,0 0-1 0 0,0 0 0 0 0,1 0 1 0 0,0 0-1 0 0,1 0 0 0 0,6-7 1 0 0,58-69-1324 0 0,-56 66 14 0 0</inkml:trace>
  <inkml:trace contextRef="#ctx0" brushRef="#br0" timeOffset="2">588 144 5425 0 0,'-2'-2'176'0'0,"1"1"0"0"0,0-1 0 0 0,0 0 0 0 0,1 0 0 0 0,-1 0-1 0 0,0 0 1 0 0,1 0 0 0 0,-1 0 0 0 0,1 0 0 0 0,-1 0 0 0 0,1 0 0 0 0,0 0-1 0 0,0 0 1 0 0,0 0 0 0 0,0 0 0 0 0,0 0 0 0 0,1 0 0 0 0,-1 0 0 0 0,0 0 0 0 0,1 0-1 0 0,0 0 1 0 0,-1 0 0 0 0,1 0 0 0 0,0 1 0 0 0,1-3 0 0 0,4-7-182 0 0,-1 0 0 0 0,1 1 0 0 0,8-10 0 0 0,4-5-543 0 0,-6 10 126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8.68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9706 0 0,'2'1'6474'0'0,"5"2"-3381"0"0,35 18-3361 0 0,229 135 1267 0 0,-251-143-864 0 0,31 26 0 0 0,-24-14-2972 0 0,-25-23 443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9.06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369 2 7594 0 0,'0'-1'10848'0'0,"-5"1"-11126"0"0,-1 2 433 0 0,0-1 0 0 0,0 1 0 0 0,0 1 0 0 0,0-1 0 0 0,0 1 0 0 0,0 0 0 0 0,0 0 0 0 0,-5 5 0 0 0,-49 39 857 0 0,36-28-696 0 0,-27 21 292 0 0,-88 92 0 0 0,135-128-772 0 0,0 1-1 0 0,1-1 0 0 0,0 1 0 0 0,-1 0 0 0 0,2 0 0 0 0,-1 0 0 0 0,-2 6 0 0 0,2-2-2383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4:59.9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44 33 3377 0 0,'0'0'9881'0'0,"-6"-4"-2972"0"0,7 3-6918 0 0,-1 0 0 0 0,0 0 0 0 0,0 0 0 0 0,0 0 0 0 0,1 0 0 0 0,-1 0-1 0 0,1 0 1 0 0,-1 0 0 0 0,1 0 0 0 0,-1 0 0 0 0,1 0 0 0 0,0 0 0 0 0,-1 1 0 0 0,1-1 0 0 0,0 0 0 0 0,-1 0 0 0 0,1 1 0 0 0,0-1 0 0 0,0 1 0 0 0,0-1-1 0 0,0 0 1 0 0,0 1 0 0 0,0-1 0 0 0,0 1 0 0 0,0 0 0 0 0,1-1 0 0 0,27-5-126 0 0,-25 5 136 0 0,-3 1-46 0 0,0 0-1 0 0,0-1 1 0 0,0 1-1 0 0,0 0 1 0 0,1 0-1 0 0,-1 0 1 0 0,0 0-1 0 0,0 0 1 0 0,0 0-1 0 0,0 1 1 0 0,1-1-1 0 0,-1 0 1 0 0,0 1-1 0 0,0-1 1 0 0,0 0-1 0 0,0 1 1 0 0,0-1-1 0 0,0 1 1 0 0,0 0-1 0 0,0-1 1 0 0,0 1-1 0 0,0 0 1 0 0,0 0-1 0 0,0-1 1 0 0,-1 1-1 0 0,1 0 1 0 0,0 0-1 0 0,0 0 1 0 0,0 1-1 0 0,8 24 212 0 0,-8-24-243 0 0,-1-1 81 0 0,0 1 0 0 0,0-1 0 0 0,0 1 0 0 0,0-1 1 0 0,0 1-1 0 0,0-1 0 0 0,0 1 0 0 0,0-1 0 0 0,-1 1 0 0 0,1-1 0 0 0,0 0 0 0 0,-1 1 0 0 0,0-1 1 0 0,1 0-1 0 0,-1 1 0 0 0,0-1 0 0 0,-1 2 0 0 0,-18 21 118 0 0,15-18-75 0 0,-89 90 519 0 0,94-96-551 0 0,-1 1 0 0 0,1-1 0 0 0,-1 0 0 0 0,1 1 0 0 0,0-1 0 0 0,-1 1 0 0 0,1-1 0 0 0,0 1 0 0 0,0 0 0 0 0,-1-1 0 0 0,1 1 0 0 0,0-1 0 0 0,0 1 0 0 0,0-1 0 0 0,0 1-1 0 0,0 0 1 0 0,0-1 0 0 0,0 1 0 0 0,0-1 0 0 0,0 1 0 0 0,0 0 0 0 0,0-1 0 0 0,0 1 0 0 0,0-1 0 0 0,0 1 0 0 0,0 0 0 0 0,1-1 0 0 0,-1 1 0 0 0,0-1 0 0 0,0 1 0 0 0,1-1 0 0 0,-1 1-1 0 0,0-1 1 0 0,1 1 0 0 0,-1-1 0 0 0,1 1 0 0 0,-1-1 0 0 0,0 0 0 0 0,1 1 0 0 0,-1-1 0 0 0,1 1 0 0 0,-1-1 0 0 0,1 0 0 0 0,0 0 0 0 0,-1 1 0 0 0,1-1 0 0 0,-1 0 0 0 0,1 0-1 0 0,-1 0 1 0 0,2 1 0 0 0,31 9 130 0 0,5-8 85 0 0,73-4-1 0 0,-28-1-1609 0 0,-69 3-1347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04.41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1 401 6201 0 0,'0'-5'349'0'0,"1"-1"-1"0"0,0 1 1 0 0,0 0-1 0 0,0 0 1 0 0,1 0-1 0 0,0-1 1 0 0,0 1-1 0 0,0 1 1 0 0,5-9-1 0 0,31-43 917 0 0,-20 32-892 0 0,144-180-266 0 0,-125 161-1162 0 0,-25 29-343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27.10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84 1 11186 0 0,'12'73'4'0'0,"-3"0"0"0"0,-3 1 0 0 0,-6 98 0 0 0,-19 59 50 0 0,12-167-44 0 0,-2-6 8 0 0,-17 59 0 0 0,3-19 2 0 0,4-16-2 0 0,12-51-4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28.04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2058 1 12715 0 0,'-24'139'108'0'0,"-6"167"0"0"0,12-186 45 0 0,3-27 134 0 0,-16 108 582 0 0,11-76 187 0 0,-44 153 0 0 0,23-114-884 0 0,-66 431 488 0 0,27-94-182 0 0,3-22-151 0 0,25-112-5 0 0,12-96-148 0 0,28-181-148 0 0,-52 324 138 0 0,32-226 186 0 0,-10 260 1 0 0,29-241-139 0 0,8-51 68 0 0,5-139-178 0 0,-1 0 1 0 0,0 0-1 0 0,-2 0 0 0 0,-6 24 0 0 0,9-40-81 0 0,-1 1 0 0 0,0-1 0 0 0,0 0 0 0 0,-1 0 0 0 0,1 0 0 0 0,0 0 0 0 0,0 0 0 0 0,0 0 0 0 0,-1 0 0 0 0,1 0 0 0 0,-1 0 1 0 0,1-1-1 0 0,0 1 0 0 0,-1 0 0 0 0,1-1 0 0 0,-1 0 0 0 0,-2 1 0 0 0,3-1 59 0 0,-9 0 321 0 0,-173-8 504 0 0,41-1-315 0 0,-421 33 88 0 0,430-14-613 0 0,69-4-441 0 0,28-2-521 0 0,-69-1-1 0 0,104-3 778 0 0,0 0-1 0 0,1 0 1 0 0,-1 0 0 0 0,1 0-1 0 0,-1-1 1 0 0,0 1 0 0 0,1 0-1 0 0,-1 0 1 0 0,1 0 0 0 0,-1 0-1 0 0,1-1 1 0 0,-1 1 0 0 0,1 0-1 0 0,-1-1 1 0 0,1 1 0 0 0,-1 0-1 0 0,1-1 1 0 0,-1 1 0 0 0,1 0-1 0 0,-1-1 1 0 0,1 1 0 0 0,0-1-1 0 0,-1 1 1 0 0,1-1 0 0 0,0 1-1 0 0,-1-1 1 0 0,1 1 0 0 0,0-1-1 0 0,0 1 1 0 0,0-1 0 0 0,-1 1-1 0 0,1-2 1 0 0,2-20-1626 0 0,-1 19 1596 0 0,4-21-94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29.28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1646 4318 13483 0 0,'-1'-17'23'0'0,"0"14"-28"0"0,1 1 0 0 0,0 0-1 0 0,0-1 1 0 0,0 1 0 0 0,0-1 0 0 0,0 1-1 0 0,0-1 1 0 0,1 1 0 0 0,-1-1 0 0 0,1 1 0 0 0,-1 0-1 0 0,1-1 1 0 0,0 1 0 0 0,0 0 0 0 0,0 0 0 0 0,0 0-1 0 0,1-1 1 0 0,1-1 0 0 0,2-5 63 0 0,1 0 1 0 0,-1 0 0 0 0,0-1-1 0 0,5-16 1 0 0,8-16 105 0 0,55-121 524 0 0,-54 117-596 0 0,-2 0-1 0 0,-1-1 0 0 0,16-89 1 0 0,-18 73-39 0 0,13-52 51 0 0,54-250 391 0 0,-49 100 504 0 0,-8 45 82 0 0,74-290-197 0 0,-63 344-489 0 0,-20 93 153 0 0,8-116 1 0 0,-14 106-102 0 0,-5 54-123 0 0,2-53 0 0 0,-2 12 22 0 0,-1 28-176 0 0,4-42 118 0 0,-3 43-159 0 0,-1-1 0 0 0,-4-50-1 0 0,-24-92 309 0 0,-7 55-153 0 0,16 69-226 0 0,2-1 0 0 0,-5-64 0 0 0,10-23-70 0 0,-5-50 62 0 0,13 189-126 0 0,-1 0 1 0 0,-1 0-1 0 0,0 1 1 0 0,0-1 0 0 0,0 1-1 0 0,-1 0 1 0 0,-1 0 0 0 0,1 0-1 0 0,-1 0 1 0 0,0 1-1 0 0,-1 0 1 0 0,0 0 0 0 0,0 0-1 0 0,0 1 1 0 0,-1 0 0 0 0,0 0-1 0 0,0 0 1 0 0,-1 1-1 0 0,1 1 1 0 0,-17-8 0 0 0,-16-4-326 0 0,0 3 0 0 0,-52-11 0 0 0,-85-6 159 0 0,-351-2 370 0 0,407 30-154 0 0,-196 2 94 0 0,53 1 86 0 0,-64 7-360 0 0,322-8 265 0 0,-1 0-540 0 0,-1 1 0 0 0,1-1 0 0 0,-1 2 0 0 0,-9 2-1 0 0,15-4 356 0 0,0 1 0 0 0,0 0 0 0 0,0 0 0 0 0,0 0 0 0 0,0 0 0 0 0,0 0 0 0 0,1 1 0 0 0,-1-1 0 0 0,0 0-1 0 0,1 1 1 0 0,-1-1 0 0 0,1 1 0 0 0,0 0 0 0 0,-1-1 0 0 0,1 1 0 0 0,0 0 0 0 0,0 0 0 0 0,0 0-1 0 0,0 0 1 0 0,0 2 0 0 0,-5 17-50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30.4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2072 0 0,'0'0'-56'0'0,"16"5"3481"0"0,-12-4-3323 0 0,-1 1-1 0 0,1-1 0 0 0,-1 1 1 0 0,1-1-1 0 0,-1 0 0 0 0,1-1 1 0 0,4 1-1 0 0,2 1 66 0 0,165 50 3132 0 0,-106-35-2962 0 0,1-3 1 0 0,85 5-1 0 0,333 8 2026 0 0,-145-9-1401 0 0,-3-27-385 0 0,-232 2-12 0 0,-58 5-167 0 0,89-9 531 0 0,-118 11-889 0 0,-18 0-46 0 0,0 1 1 0 0,0-1-1 0 0,-1 0 0 0 0,1 0 0 0 0,0-1 1 0 0,0 1-1 0 0,5-2 0 0 0,-8 2-120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6.3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0 176 10306,'0'0'1360,"10"14"177,7-10-1369,39 5 0,-52-9-146,0 0 0,1-1 0,-1 1 0,0-1 0,0 0 0,0 0 0,0 0 0,0-1 0,0 1 0,0-1 0,-1 0 0,1 0 0,-1 0 0,1 0 0,-1-1 0,0 0 0,4-3 0,4-3 42,6-4-4,0-1 0,20-23 0,-33 32-72,1 0 1,-1 0-1,0 0 0,-1-1 0,0 1 0,1-1 1,-2 0-1,1 0 0,-1 0 0,0-1 0,0 1 0,1-9 1,-3 14 5,0 1 1,0-1 0,1 1 0,-1-1 0,0 1-1,0-1 1,0 1 0,-1-1 0,1 0-1,0 1 1,0-1 0,0 1 0,0-1 0,0 1-1,-1-1 1,1 1 0,0-1 0,0 1-1,-1-1 1,1 1 0,0-1 0,-1 1 0,1-1-1,0 1 1,-1 0 0,1-1 0,-1 1-1,1 0 1,-1-1 0,0 1 0,-1-1-3,1 1-1,0 0 1,-1 0 0,1 0 0,-1 0 0,1 0 0,-1 0-1,1 0 1,-1 1 0,1-1 0,-3 1 0,-3 2-14,0 0 1,0 1 0,-11 7-1,-6 6 39,1 1 0,-41 42-1,52-47 5,1 1 0,0 0 0,1 0 0,0 2 0,1-1-1,-8 20 1,16-31-15,-1-1 0,1 1 0,-1 0 0,1 1-1,1-1 1,-1 0 0,0 0 0,1 0 0,0 0-1,0 1 1,0-1 0,1 0 0,-1 0 0,1 0-1,0 0 1,0 1 0,0-1 0,1-1 0,0 1-1,-1 0 1,1 0 0,0 0 0,3 3 0,0-2-1,1 1 1,-1-1 0,1 0 0,0-1 0,0 1 0,0-1 0,0 0 0,1-1 0,0 1 0,-1-1 0,1-1-1,10 3 1,-2-1 41,0-1 0,1 0 0,-1-1-1,1-1 1,-1-1 0,1 0 0,-1-1 0,1-1-1,-1 0 1,0-1 0,0 0 0,22-9-1,11-9 41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03:45.61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10186,'21'15'-558,"27"18"568,47 40 1,-73-51 100,0 1 0,-2 1 1,-1 0-1,-1 2 1,-1 0-1,-1 1 0,-1 0 1,-2 1-1,11 31 0,-17-40-42,1-1 0,1 0 0,1 0 0,0-1 0,1-1 0,1 1 0,1-2 0,0 0-1,1 0 1,1-1 0,32 23 0,36 18 125,-48-33-120,61 49 0,-86-62-64,-1-1 0,-1 1 0,0 1-1,0 0 1,-1 0 0,0 0 0,0 1-1,-1 0 1,-1 0 0,7 21 0,-4 0 106,-3 0 1,0 1-1,-2-1 1,-2 58-1,4 46 267,-2-109-340,1-1-1,2 1 1,0-1 0,2 0-1,1 0 1,1-1 0,1 0 0,1-1-1,2 0 1,0-1 0,1-1-1,1 0 1,35 35 0,25 21-19,5 3 32,120 155 1,48 169-13,-135-208-8,-65-114 38,15 25-86,78 101 1,-114-175-24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03:46.4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49 242 4713,'2'-13'218,"2"-31"3558,-4 40-2813,-1 5-272,-4 22-692,-18 76-144,-2 17 2101,25-115-944,2-5-584,82-254 313,-45 127-667,-38 125-125,-1 5 31,0 1 1,0-1-1,0 0 0,0 0 1,0 0-1,0 1 1,0-1-1,0 0 0,0 0 1,0 1-1,1-1 1,-1 0-1,0 1 0,0-1 1,1 0-1,-1 1 1,0-1-1,1 0 0,-1 1 1,1-1-1,-1 0 1,1 1-1,-1-1 0,1 1 1,-1-1-1,1 1 1,0-1-1,-1 1 0,1 0 1,0-1-1,-1 1 1,1 0-1,0 0 0,-1-1 1,1 1-1,0 0 1,0 0-1,-1 0 1,2 0-1,88 29 83,1 2 283,-38-18-70,1-2 0,99 7 1,-113-17-191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6:39.2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3838 2555 4785 0 0,'15'-9'1666'0'0,"-1"0"1"0"0,1 1-1 0 0,17-7 0 0 0,94-27-2014 0 0,-67 25 619 0 0,59-17-660 0 0,218-32 1 0 0,-256 53 509 0 0,-1-4 0 0 0,-1-3 0 0 0,-1-4 0 0 0,0-3 0 0 0,139-72 0 0 0,-88 32 276 0 0,128-74-89 0 0,-15-14-270 0 0,-178 110 51 0 0,95-89 0 0 0,-133 106-39 0 0,0-1 0 0 0,-2-1 1 0 0,-2-1-1 0 0,0 0 1 0 0,-2-2-1 0 0,-2 0 0 0 0,-1-1 1 0 0,-1-1-1 0 0,9-37 1 0 0,-18 52-4 0 0,-1 0 1 0 0,-2 0-1 0 0,0 0 0 0 0,-1-1 1 0 0,-1 1-1 0 0,0-1 1 0 0,-2 0-1 0 0,-5-29 1 0 0,2 26-26 0 0,-1-1 0 0 0,-1 1 0 0 0,-1 1 1 0 0,-2-1-1 0 0,0 1 0 0 0,-21-36 1 0 0,20 44-69 0 0,-1-1 1 0 0,0 2-1 0 0,-2 0 1 0 0,1 0 0 0 0,-2 1-1 0 0,0 1 1 0 0,0 0-1 0 0,-18-10 1 0 0,-133-72-188 0 0,145 84 270 0 0,-708-332 958 0 0,613 294-901 0 0,-3 5 0 0 0,-1 6 1 0 0,-1 4-1 0 0,-2 6 0 0 0,0 5 0 0 0,-195-9 0 0 0,-633 8 83 0 0,678 24-282 0 0,0 12-1 0 0,-527 94 0 0 0,340-17 102 0 0,324-61-61 0 0,-142 49 0 0 0,-119 72-68 0 0,314-118 194 0 0,26-11-42 0 0,-78 42 0 0 0,119-55-113 0 0,0 1 0 0 0,1 1 0 0 0,0 0 0 0 0,1 1 0 0 0,0 0 0 0 0,0 1 0 0 0,1 1 0 0 0,1 0 0 0 0,-17 25 0 0 0,14-14-27 0 0,0 0 1 0 0,2 1-1 0 0,1 0 1 0 0,1 1-1 0 0,1 0 1 0 0,2 1-1 0 0,0 0 0 0 0,2 0 1 0 0,0 1-1 0 0,3-1 1 0 0,0 1-1 0 0,1 0 1 0 0,2-1-1 0 0,1 1 1 0 0,1 0-1 0 0,1-1 1 0 0,9 31-1 0 0,51 139-292 0 0,-48-158 328 0 0,1-1-1 0 0,44 69 1 0 0,65 66-46 0 0,-75-106 71 0 0,63 62 0 0 0,-87-99 45 0 0,-8-8 37 0 0,1-2 1 0 0,1 0-1 0 0,0-1 0 0 0,2-2 1 0 0,0 0-1 0 0,1-1 1 0 0,32 16-1 0 0,71 23 585 0 0,2-5 0 0 0,135 33 1 0 0,-203-68-489 0 0,27 8 871 0 0,129 14 1 0 0,-50-19-254 0 0,158 11-184 0 0,-282-27-54 0 0,1-2 0 0 0,0-2 0 0 0,51-10 0 0 0,71-21 1643 0 0,-154 30-1763 0 0,14-1-6339 0 0,-23 4 6360 0 0,5-1-3188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01.9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970 202 3793 0 0,'0'0'6573'0'0,"-29"-16"-2128"0"0,25 14-4336 0 0,0 0 0 0 0,0 0 0 0 0,0 0 0 0 0,0 1 0 0 0,0 0 0 0 0,-1 0 0 0 0,-4-1 0 0 0,-3 0-39 0 0,5 0 36 0 0,-15 1 584 0 0,-69-10 117 0 0,83 10-756 0 0,4-1-17 0 0,0 1-1 0 0,0 1 1 0 0,-1-1-1 0 0,1 0 1 0 0,0 1-1 0 0,-1 0 1 0 0,1 0-1 0 0,0 0 1 0 0,-1 1-1 0 0,1-1 0 0 0,0 1 1 0 0,-9 3-1 0 0,11-3-24 0 0,-1 0-1 0 0,1-1 1 0 0,0 1-1 0 0,-1-1 0 0 0,0 1 1 0 0,1-1-1 0 0,-1 0 0 0 0,1 0 1 0 0,-1 0-1 0 0,1 0 1 0 0,-1-1-1 0 0,-2 0 0 0 0,-20 1 60 0 0,-31 8 78 0 0,38-4-22 0 0,0-2-1 0 0,-36 1 1 0 0,33-2 61 0 0,-34 4-1 0 0,39-2-125 0 0,0 0-1 0 0,1 1 1 0 0,-1 0-1 0 0,1 1 1 0 0,0 1-1 0 0,-23 12 1 0 0,14-5-27 0 0,15-9-39 0 0,1 1 1 0 0,0 0-1 0 0,0 0 0 0 0,0 1 0 0 0,0 0 1 0 0,-6 7-1 0 0,-22 26-102 0 0,22-20 87 0 0,0 0 1 0 0,2 2-1 0 0,0-1 0 0 0,-14 38 1 0 0,10-15 41 0 0,-12 58 0 0 0,20-70-3 0 0,6-21-13 0 0,0 0 0 0 0,1 0 0 0 0,0 15 0 0 0,2-19 4 0 0,-1 1 0 0 0,-1 0 1 0 0,1 0-1 0 0,-1-1 0 0 0,0 1 1 0 0,-1 0-1 0 0,0-1 0 0 0,-4 12 1 0 0,4-14-5 0 0,0 0-1 0 0,0-1 1 0 0,1 1 0 0 0,-1 0 0 0 0,1 0 0 0 0,0 0 0 0 0,0 0-1 0 0,0 0 1 0 0,1 0 0 0 0,-1 1 0 0 0,1-1 0 0 0,0 0 0 0 0,0 0-1 0 0,0 0 1 0 0,2 4 0 0 0,3 44-23 0 0,-4-35 16 0 0,1-1-1 0 0,6 30 1 0 0,-3-28-14 0 0,-2 1 1 0 0,1 21-1 0 0,0-6-72 0 0,-3-20 76 0 0,-1-12 12 0 0,0 1 0 0 0,0-1 0 0 0,1 1 0 0 0,-1-1 0 0 0,0 0-1 0 0,1 1 1 0 0,0-1 0 0 0,0 0 0 0 0,1 3 0 0 0,7 18 4 0 0,-8-18-2 0 0,1-1-1 0 0,0 1 1 0 0,0 0 0 0 0,0-1 0 0 0,6 9 0 0 0,-3-6-3 0 0,-1 0-1 0 0,0 0 0 0 0,0 0 1 0 0,-1 1-1 0 0,5 12 1 0 0,-7-13 15 0 0,2-1 0 0 0,-1 1 1 0 0,1-1-1 0 0,0 0 0 0 0,0 0 0 0 0,0 0 1 0 0,1-1-1 0 0,0 1 0 0 0,8 8 0 0 0,-4-5 16 0 0,1 1 0 0 0,-1 0 0 0 0,0 1-1 0 0,-1 0 1 0 0,8 16 0 0 0,18 26-79 0 0,-17-34 34 0 0,2-2 0 0 0,0 0-1 0 0,0-1 1 0 0,2-1 0 0 0,39 23 0 0 0,104 50 141 0 0,-159-86-129 0 0,41 14-56 0 0,-17-7 4 0 0,53 16-130 0 0,-57-18 152 0 0,18 1 40 0 0,0-1 0 0 0,0-2 0 0 0,62-1-1 0 0,-45-2 4 0 0,267-1 133 0 0,-151-3-117 0 0,240 10 56 0 0,-9-26-205 0 0,-181 6 72 0 0,154 9 135 0 0,-8 1 2 0 0,-331 0-11 0 0,-1-2 0 0 0,1-2 0 0 0,59-16 1 0 0,-78 16-67 0 0,0-2-1 0 0,0 0 1 0 0,-1-1 0 0 0,0-1 0 0 0,0-1 0 0 0,-1 0 0 0 0,32-26 0 0 0,-42 28 15 0 0,0 0 0 0 0,-1 0 0 0 0,0-1 0 0 0,-1 0 0 0 0,0 0-1 0 0,0-1 1 0 0,-1 0 0 0 0,0 0 0 0 0,-1 0 0 0 0,-1-1 0 0 0,0 0 0 0 0,5-23 0 0 0,-5 16 64 0 0,-1 0 0 0 0,0-1-1 0 0,-2 1 1 0 0,0 0 0 0 0,-2-1 0 0 0,0 1 0 0 0,-1 0 0 0 0,-1-1 0 0 0,-5-18 0 0 0,-37-172 297 0 0,15 59-268 0 0,-21-26 155 0 0,39 148-133 0 0,0 0-1 0 0,-2 0 1 0 0,-31-46 0 0 0,14 29 42 0 0,-82-108 555 0 0,96 134-515 0 0,-1 1 0 0 0,0 1-1 0 0,-2 1 1 0 0,0 1 0 0 0,-31-20 0 0 0,20 18 19 0 0,-1 2 0 0 0,0 1 0 0 0,-56-17 0 0 0,-107-17 126 0 0,175 44-337 0 0,-28-4 96 0 0,0 2 0 0 0,-61-1 0 0 0,-100 9 183 0 0,79 1-152 0 0,-7 9-13 0 0,22 0-67 0 0,-57 9-52 0 0,27-2 46 0 0,-27-2-8 0 0,-45 3 233 0 0,175-19-221 0 0,22 0-15 0 0,1 1 1 0 0,-28 4-1 0 0,21-2 14 0 0,-51 1 0 0 0,51-4-64 0 0,0 1 1 0 0,-30 6-1 0 0,-9 0 6 0 0,19-4-5 0 0,15-3-6228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16.9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0 13899 0 0,'18'69'-3821'0'0,"7"108"4286"0"0,1 183 0 0 0,-16-195-223 0 0,14 136 141 0 0,9 176 304 0 0,-25-229 126 0 0,-2 319 1459 0 0,-7-557-2251 0 0,-4 241 403 0 0,11-93 95 0 0,-3-145-1058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17.5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1 233 9914 0 0,'0'0'3214'0'0,"5"0"-7031"0"0,300-3 5876 0 0,5-25-1232 0 0,-191 16-687 0 0,17-2 23 0 0,121-10 58 0 0,-75 7-126 0 0,51-3-22 0 0,497-3 81 0 0,84 26-25 0 0,187-33 71 0 0,-549-15-248 0 0,-400 40 51 0 0,-23 2 37 0 0,28-6 0 0 0,-51 7-3 0 0,-5 1-114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19.65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2032 0 2104 0 0,'0'0'1290'0'0,"-15"3"6030"0"0,7-1-7832 0 0,1 6 460 0 0,1 1-1 0 0,0-1 1 0 0,1 1-1 0 0,0 1 1 0 0,0-1-1 0 0,1 1 1 0 0,-5 15-1 0 0,-7 16 213 0 0,-12 41-285 0 0,14-43-54 0 0,11-29 172 0 0,0-1 0 0 0,-1 0 0 0 0,-5 11 0 0 0,-5 14 464 0 0,12-27-338 0 0,-1 0 0 0 0,0 0 0 0 0,0-1 0 0 0,-5 10 0 0 0,-65 106 423 0 0,34-52-249 0 0,11-21 329 0 0,-2-2-1 0 0,-69 83 1 0 0,70-99-63 0 0,-1-1 1 0 0,-47 33 0 0 0,13-19 41 0 0,-13 10-125 0 0,64-45-365 0 0,0-1 1 0 0,-1 0-1 0 0,-18 8 0 0 0,-12 5 171 0 0,14-6 146 0 0,-2-1 0 0 0,0-2 0 0 0,-1-1 0 0 0,0-2 0 0 0,-56 9 0 0 0,65-15-221 0 0,-1 0-1 0 0,1-1 0 0 0,-1-1 1 0 0,0-2-1 0 0,-45-6 0 0 0,8-1 61 0 0,-81-17 53 0 0,127 22-235 0 0,1-1-1 0 0,0-1 1 0 0,0-1 0 0 0,1 0-1 0 0,-1 0 1 0 0,2-2 0 0 0,-22-14-1 0 0,-6-9 155 0 0,11 9-13 0 0,-40-38 0 0 0,45 32-233 0 0,1-2 1 0 0,2 0-1 0 0,-37-66 0 0 0,51 80-133 0 0,1-1 0 0 0,-9-26 0 0 0,0-4 36 0 0,2 16 90 0 0,2-1 0 0 0,-7-33 0 0 0,15 53 10 0 0,1 1 0 0 0,-11-21 0 0 0,1 1-215 0 0,11 27-316 0 0,1 0 0 0 0,0 1 1 0 0,0-1-1 0 0,0 0 0 0 0,0 1 0 0 0,1-1 1 0 0,-1-5-1 0 0,3 5-1070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22.70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94 1259 776 0 0,'0'0'4947'0'0,"-10"1"-657"0"0,-9 1-4205 0 0,13 2 86 0 0,0 0 0 0 0,1-1 0 0 0,-1 2 0 0 0,1-1 0 0 0,-8 9 0 0 0,13-13-41 0 0,-1 0 0 0 0,1 1 0 0 0,-1-1 0 0 0,1 0 0 0 0,0 0 1 0 0,-1 1-1 0 0,1-1 0 0 0,-1 0 0 0 0,1 0 0 0 0,-1 0 0 0 0,1 0 0 0 0,-1 0 1 0 0,1 1-1 0 0,-1-1 0 0 0,1 0 0 0 0,0 0 0 0 0,-1 0 0 0 0,1 0 0 0 0,-1 0 0 0 0,1 0 1 0 0,-1-1-1 0 0,1 1 0 0 0,-1 0 0 0 0,1 0 0 0 0,-1 0 0 0 0,1 0 0 0 0,-1 0 1 0 0,1-1-1 0 0,0 1 0 0 0,-1 0 0 0 0,1-1 0 0 0,-1 1 0 0 0,1 0 0 0 0,0 0 1 0 0,-1-1-1 0 0,1 1 0 0 0,0-1 0 0 0,-1 1 0 0 0,1 0 0 0 0,0-1 0 0 0,0 1 1 0 0,0-1-1 0 0,-1 1 0 0 0,1 0 0 0 0,0-1 0 0 0,0 1 0 0 0,0-1 0 0 0,0 1 1 0 0,0-1-1 0 0,-1 1 0 0 0,1-1 0 0 0,0 1 0 0 0,0-1 0 0 0,0 1 0 0 0,1-1 0 0 0,-1 1 1 0 0,0-1-1 0 0,0 1 0 0 0,0-1 0 0 0,-3-28-265 0 0,2 26 119 0 0,0-1 1 0 0,1 1 0 0 0,-1 0-1 0 0,1-1 1 0 0,0 1 0 0 0,0 0-1 0 0,0-1 1 0 0,1 1 0 0 0,-1 0-1 0 0,1-1 1 0 0,0 1 0 0 0,1-3-1 0 0,15-62-235 0 0,-12 45 255 0 0,14-38 1 0 0,0 8-15 0 0,7-17-151 0 0,30-50 196 0 0,-35 60 42 0 0,-15 42-184 0 0,0-1 0 0 0,1 1 0 0 0,18-32 0 0 0,50-80 328 0 0,-47 92-187 0 0,34-36 0 0 0,-46 56 13 0 0,16-9-38 0 0,-26 22-14 0 0,1 0 1 0 0,-1-1 0 0 0,10-9 0 0 0,34-31-51 0 0,-13 16 3 0 0,-9 11-107 0 0,36-20 0 0 0,-47 29 144 0 0,21-11-237 0 0,1 2 0 0 0,0 2 1 0 0,58-18-1 0 0,56-11 140 0 0,-95 31 35 0 0,2 3-1 0 0,75-7 1 0 0,-87 18-131 0 0,1 2 0 0 0,82 13 0 0 0,-48-8 235 0 0,-63-6-52 0 0,0 2-1 0 0,0 0 0 0 0,0 0 0 0 0,0 2 1 0 0,33 11-1 0 0,-10 3-433 0 0,8 6 4 0 0,-50-23 446 0 0,23 14-511 0 0,-13-7 344 0 0,20 15 100 0 0,-23-17 15 0 0,23 16-103 0 0,-16-10 71 0 0,-1 1 1 0 0,0 1 0 0 0,17 22-1 0 0,-23-27 52 0 0,-1-1 50 0 0,18 16-92 0 0,-12-5 344 0 0,1 0-1 0 0,29 30 1312 0 0,-36-31 298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38.97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464 1578 4129 0 0,'0'0'7900'0'0,"28"-1"-7508"0"0,-11-1-324 0 0,1 0-1 0 0,25 3 1 0 0,69 2 156 0 0,-64-3-103 0 0,79 10 1 0 0,-25-1-21 0 0,-28-3 87 0 0,-23-4 125 0 0,0-1-1 0 0,65-9 1 0 0,-76 5-196 0 0,160-14 1234 0 0,-55-4-336 0 0,-59 7-323 0 0,146-30 855 0 0,-101 17-1039 0 0,-52 9-374 0 0,35-5 44 0 0,-70 19-102 0 0,52 3-1 0 0,-52 1-43 0 0,-27-1-27 0 0,0 0-1 0 0,22-6 1 0 0,-27 5-1 0 0,0-1 0 0 0,1 2-1 0 0,-1 0 1 0 0,0 0 0 0 0,1 1-1 0 0,20 2 1 0 0,12 3 0 0 0,0-2 0 0 0,0-2-1 0 0,62-7 1 0 0,-91 5-2 0 0,119-11-23 0 0,-104 9 18 0 0,0-2 1 0 0,0-1-1 0 0,51-17 0 0 0,-61 14 3 0 0,-1 0 0 0 0,0-1 0 0 0,22-15 0 0 0,-11 7 0 0 0,107-77-18 0 0,-120 82 22 0 0,-6 4-4 0 0,-1 0 1 0 0,0-1 0 0 0,0-1-1 0 0,-1 0 1 0 0,0 0 0 0 0,12-19 0 0 0,-17 21 61 0 0,0 1 1 0 0,-1-1-1 0 0,0 0 0 0 0,0 0 1 0 0,-1 0-1 0 0,0 0 1 0 0,0 0-1 0 0,-1-1 1 0 0,-1 0-1 0 0,2-19 1 0 0,-4-13 82 0 0,-1 0 1 0 0,-2 0-1 0 0,-2 0 1 0 0,-1 1 0 0 0,-3-1-1 0 0,-18-49 1 0 0,17 60-15 0 0,-2 1 1 0 0,-19-33 0 0 0,23 48 38 0 0,-1 0 0 0 0,0 1 0 0 0,-1 0 0 0 0,-1 1 0 0 0,-22-20 0 0 0,-53-52 206 0 0,5 5 114 0 0,38 41-5 0 0,33 30-425 0 0,10 7-53 0 0,-1 0 1 0 0,1 1-1 0 0,-1-1 0 0 0,0 1 0 0 0,0 0 0 0 0,0 0 1 0 0,0-1-1 0 0,-4 0 0 0 0,-46-30 177 0 0,15 14 50 0 0,-1 1 1 0 0,0 1-1 0 0,-1 2 1 0 0,-54-12-1 0 0,-68-12 78 0 0,125 32-211 0 0,-1 1 0 0 0,1 2 1 0 0,-48 3-1 0 0,59 0-67 0 0,-122 4 137 0 0,-34 17 181 0 0,7 0-168 0 0,20-2-103 0 0,39-7-48 0 0,15-1 29 0 0,-76-8-13 0 0,100-9 54 0 0,66 5-94 0 0,1 1 1 0 0,-1 1-1 0 0,-11 1 0 0 0,-18 1 10 0 0,-83-4-7 0 0,86 1 26 0 0,-38-4-1 0 0,-7 0-21 0 0,-123 7 73 0 0,48 6-33 0 0,-32 10-143 0 0,154-16 27 0 0,0 2 0 0 0,0 2-1 0 0,-56 17 1 0 0,17 10-180 0 0,65-30 196 0 0,1 0 0 0 0,0 1 0 0 0,0 0 0 0 0,0 0 0 0 0,0 1 0 0 0,1-1 0 0 0,-10 12 0 0 0,2 2-87 0 0,-17 31 1 0 0,28-45 127 0 0,-5 9-26 0 0,1 1 1 0 0,0 0-1 0 0,1 1 1 0 0,1 0 0 0 0,0 0-1 0 0,2 0 1 0 0,-3 21-1 0 0,2-3-4 0 0,2-1-1 0 0,5 56 1 0 0,0-34 20 0 0,-1-7-10 0 0,17 91 1 0 0,9-37 23 0 0,6 29 64 0 0,-32-119-62 0 0,0-1 1 0 0,1 0-1 0 0,1 0 1 0 0,0 0-1 0 0,1 0 1 0 0,0 0 0 0 0,0-1-1 0 0,10 14 1 0 0,0-4-20 0 0,15 17-16 0 0,-9-13 70 0 0,33 45 0 0 0,-21-24-12 0 0,4 9 8 0 0,-23-33-52 0 0,27 33 1 0 0,-30-43 12 0 0,0 0-1 0 0,1-1 1 0 0,-1-1 0 0 0,2 0-1 0 0,0-1 1 0 0,0 0 0 0 0,0 0-1 0 0,1-2 1 0 0,24 9 0 0 0,-25-12 8 0 0,0 0 0 0 0,1 0 0 0 0,0-2 0 0 0,0 0 0 0 0,-1 0 0 0 0,20-2 0 0 0,-1 0 5 0 0,-32 1 13 0 0,3 1 1137 0 0,-25-8-19082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7:44.99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1097 7514 0 0,'0'0'8352'0'0,"2"-3"-8487"0"0,10-13 99 0 0,1 1 0 0 0,0 0 0 0 0,1 1 0 0 0,23-18 0 0 0,-4 2 79 0 0,244-252 182 0 0,-68 67-106 0 0,101-61 59 0 0,-187 171-123 0 0,-100 85-45 0 0,-11 8-1 0 0,1 1 0 0 0,0 0 0 0 0,1 1 0 0 0,1 0 0 0 0,17-8 0 0 0,-32 18-34 0 0,0 0-1 0 0,0-1 1 0 0,1 1-1 0 0,-1 0 1 0 0,0 0-1 0 0,0 0 1 0 0,0 0-1 0 0,0 0 1 0 0,0 0-1 0 0,0 0 0 0 0,1 0 1 0 0,-1 0-1 0 0,0 0 1 0 0,0 0-1 0 0,0 0 1 0 0,0 0-1 0 0,0 0 1 0 0,0 0-1 0 0,1 0 1 0 0,-1 0-1 0 0,0 0 0 0 0,0 0 1 0 0,0 0-1 0 0,0 0 1 0 0,0 0-1 0 0,0 0 1 0 0,1 0-1 0 0,-1 0 1 0 0,0 0-1 0 0,0 0 1 0 0,0 0-1 0 0,0 0 1 0 0,0 1-1 0 0,0-1 0 0 0,0 0 1 0 0,1 0-1 0 0,-1 0 1 0 0,0 0-1 0 0,0 0 1 0 0,0 0-1 0 0,0 0 1 0 0,0 0-1 0 0,0 1 1 0 0,0-1-1 0 0,0 0 0 0 0,0 0 1 0 0,0 0-1 0 0,0 0 1 0 0,0 0-1 0 0,0 0 1 0 0,0 1-1 0 0,0-1 1 0 0,0 0-1 0 0,0 0 1 0 0,0 0-1 0 0,0 0 0 0 0,3 6-3349 0 0,-2-4 1861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6.7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13451,'-4'12'113,"-1"0"0,1 0 0,1 0 0,0 0 0,1 0 0,0 1 0,1-1 0,0 1 0,2 20 0,3 13-122,13 56 0,-11-71 89,7 32-74,6 35 125,-17-84-248,-1 1-1,0 0 0,-1 0 1,-2 19-1,-1-32-122,1-2 99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01.6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808 191 4089 0 0,'0'0'7541'0'0,"-16"-6"-3409"0"0,-85-86-1994 0 0,94 86-1875 0 0,-17-13 1700 0 0,-44-18-316 0 0,60 32-1535 0 0,-14 3 529 0 0,-78-16-250 0 0,92 16-364 0 0,-14 1 402 0 0,-10-1-373 0 0,24 2-4 0 0,-11 0 119 0 0,9 0-180 0 0,2 0 59 0 0,-1 0 1 0 0,1 0 0 0 0,0 1 0 0 0,-1 0 0 0 0,-8 2 0 0 0,-15 5-41 0 0,24-6 4 0 0,-11 8 59 0 0,-43 21-25 0 0,54-28-43 0 0,-11 17 15 0 0,15-15-13 0 0,-34 37-6 0 0,31-35 6 0 0,-10 20 27 0 0,-4 4-29 0 0,12-17-4 0 0,1 3-1 0 0,8-15 0 0 0,-10 29 0 0 0,6-15 7 0 0,4-1 1 0 0,-9 37 32 0 0,-12 101 33 0 0,17-118-10 0 0,2 1 0 0 0,1-1-1 0 0,1 1 1 0 0,11 69 0 0 0,-10-101-63 0 0,8 37 45 0 0,1-1 0 0 0,22 54-1 0 0,4-6 12 0 0,-32-77-54 0 0,2 1 0 0 0,-1-1-1 0 0,9 11 1 0 0,-3-3-1 0 0,-9-15-3 0 0,1 0 0 0 0,0-1-1 0 0,0 1 1 0 0,1-1-1 0 0,-1 0 1 0 0,1 0 0 0 0,4 3-1 0 0,-4-3 6 0 0,0 0 0 0 0,0 1 0 0 0,0-1 0 0 0,-1 1 0 0 0,6 6 0 0 0,-3-3-7 0 0,1-1 0 0 0,0 1 0 0 0,0-1 0 0 0,1-1 0 0 0,-1 1 0 0 0,1-1-1 0 0,1 0 1 0 0,-1-1 0 0 0,18 6 0 0 0,1 3-2 0 0,2-3 21 0 0,-29-10-22 0 0,24 18-23 0 0,-24-18 30 0 0,0 0 0 0 0,0 0-1 0 0,0 0 1 0 0,0 0 0 0 0,0 0 0 0 0,0 0 0 0 0,0 0 0 0 0,0 0 0 0 0,0 0 0 0 0,0 1 0 0 0,-1-1 0 0 0,1 0 0 0 0,0 0 0 0 0,0 0 0 0 0,0 0 0 0 0,0 0 0 0 0,0 0 0 0 0,0 0 0 0 0,0 0 0 0 0,0 0 0 0 0,0 0 0 0 0,0 0-1 0 0,0 0 1 0 0,43 12 0 0 0,42 7-1 0 0,-77-17-6 0 0,22-5 31 0 0,-5-8-24 0 0,6-2 0 0 0,-26 12 5 0 0,0-1-1 0 0,0 0 0 0 0,-1 0 1 0 0,1 0-1 0 0,-1-1 0 0 0,1 0 0 0 0,-1 0 1 0 0,0 0-1 0 0,0 0 0 0 0,5-6 1 0 0,-1 2-3 0 0,23-21 4 0 0,3 2 45 0 0,-28 21-40 0 0,1 0 1 0 0,-1 0-1 0 0,0-1 0 0 0,0 0 1 0 0,9-12-1 0 0,10-14-8 0 0,6-10 69 0 0,-10 10-67 0 0,28-42 38 0 0,-44 66-37 0 0,6-14 18 0 0,-1-9-22 0 0,-1 13 29 0 0,2 2-22 0 0,5-15-3 0 0,-10 14 29 0 0,-2 1-14 0 0,8-15-21 0 0,-10 24 10 0 0,-1 1 0 0 0,1 0 0 0 0,-1-1 0 0 0,0 1 0 0 0,-1-1 0 0 0,0-11 0 0 0,0 8 8 0 0,1 3-3 0 0,-1-16 130 0 0,-5-18-113 0 0,4 33-16 0 0,2 7 10 0 0,-3-16 133 0 0,2 13-152 0 0,-19-93 279 0 0,18 89-248 0 0,-2 0 0 0 0,1 1 0 0 0,-1-1 1 0 0,-5-9-1 0 0,2 4-26 0 0,3 6 33 0 0,0 0 1 0 0,0 0 0 0 0,-1 0 0 0 0,0 1 0 0 0,-1-1 0 0 0,1 1-1 0 0,-11-10 1 0 0,9 9-20 0 0,0-1-5 0 0,4 7-4 0 0,0-1 0 0 0,0 0 0 0 0,0 0-1 0 0,0-1 1 0 0,0 1 0 0 0,1 0 0 0 0,-1-1 0 0 0,1 1 0 0 0,0-1-1 0 0,0 1 1 0 0,-2-4 0 0 0,2 2 17 0 0,-3-1 4 0 0,-1-1-1 0 0,1 1 0 0 0,-1 0 1 0 0,0 0-1 0 0,0 0 1 0 0,0 0-1 0 0,-1 1 1 0 0,-9-6-1 0 0,-22-18-319 0 0,37 27 59 0 0,-1 1 1 0 0,0 0-1 0 0,0-1 1 0 0,1 1-1 0 0,-1 0 1 0 0,0 0-1 0 0,0-1 1 0 0,0 1-1 0 0,1 0 1 0 0,-1 0-1 0 0,0 0 1 0 0,0 0-1 0 0,0 0 1 0 0,1 0-1 0 0,-1 0 1 0 0,0 0-1 0 0,0 0 1 0 0,0 1-1 0 0,1-1 1 0 0,-1 0-1 0 0,0 0 1 0 0,0 1-1 0 0,1-1 1 0 0,-1 1-1 0 0,0-1 1 0 0,1 0-1 0 0,-1 1 1 0 0,0-1-1 0 0,0 2 1 0 0,-4 7-2145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06.53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838 110 1568 0 0,'0'0'15404'0'0,"-19"-6"-13244"0"0,6-4-1712 0 0,-1 1-1 0 0,0 0 0 0 0,0 1 1 0 0,-1 1-1 0 0,-22-8 1 0 0,29 11-359 0 0,0 1 10 0 0,6 3-42 0 0,1 0 1 0 0,-1 0-1 0 0,1-1 1 0 0,-1 1-1 0 0,1 0 0 0 0,-1-1 1 0 0,1 1-1 0 0,0-1 1 0 0,-1 1-1 0 0,1-1 1 0 0,0 0-1 0 0,-1 0 1 0 0,-1-1-1 0 0,-18-8 188 0 0,-1 5-21 0 0,-77-10 299 0 0,91 15-471 0 0,-2 0 188 0 0,-13 2-150 0 0,1 1 0 0 0,0 1 0 0 0,-24 8 0 0 0,28-7-66 0 0,-63 25 60 0 0,71-26-81 0 0,1 1 0 0 0,0 0 0 0 0,0 0 0 0 0,1 1-1 0 0,-1 0 1 0 0,-9 9 0 0 0,4 0 2 0 0,0 2-1 0 0,1-1 1 0 0,1 2-1 0 0,-19 36 1 0 0,-30 82 29 0 0,32-66-27 0 0,25-59-2 0 0,0 0-1 0 0,1 1 0 0 0,1 0 1 0 0,-2 12-1 0 0,2-10 3 0 0,0-1-1 0 0,-7 20 1 0 0,2-6 8 0 0,1-1 1 0 0,1 1 0 0 0,-2 44-1 0 0,7-53-15 0 0,0 0 0 0 0,1 0 0 0 0,1 0 0 0 0,1 0 0 0 0,9 33 0 0 0,-11-49 0 0 0,4 22 5 0 0,-3-14-1 0 0,0-1 0 0 0,1 1 0 0 0,0 0 1 0 0,4 8-1 0 0,6 31 10 0 0,-7-38-16 0 0,0 0-1 0 0,0-1 0 0 0,1 0 1 0 0,0 0-1 0 0,1 0 0 0 0,0-1 1 0 0,18 15-1 0 0,6 1-7 0 0,34 22 1 0 0,-63-45 9 0 0,9 7 4 0 0,0-1 0 0 0,1-1 0 0 0,0 0 0 0 0,0-1 0 0 0,0 0 0 0 0,1-1 0 0 0,14 3 0 0 0,-16-5-20 0 0,1-1 1 0 0,-1-1-1 0 0,1 0 0 0 0,0-1 0 0 0,0-1 0 0 0,14-1 1 0 0,19-4 42 0 0,-29 5-26 0 0,0-1 0 0 0,32-9 0 0 0,-36 5 7 0 0,0 0 0 0 0,0-1 0 0 0,0 0 0 0 0,-1-1 0 0 0,11-10 0 0 0,-13 11-1 0 0,0-1 0 0 0,-1 0 0 0 0,0 0 0 0 0,-1-1 0 0 0,0-1 0 0 0,0 1 0 0 0,11-19 0 0 0,74-170 128 0 0,-77 168-101 0 0,-2 0 1 0 0,-1-1-1 0 0,-1 0 0 0 0,-2-1 0 0 0,-1 0 1 0 0,9-64-1 0 0,-15 55 17 0 0,-1 0-1 0 0,-2 1 1 0 0,-8-62 0 0 0,4 74 47 0 0,-2 0 0 0 0,-1 0 0 0 0,-19-48 0 0 0,4 42 211 0 0,10 18-218 0 0,12 15-43 0 0,-18-15-101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20.2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 0 4257 0 0,'-6'1'10203'0'0,"6"0"-10014"0"0,-3 13 1490 0 0,4 23-2496 0 0,-1 163 1544 0 0,-2-50-361 0 0,4-126-476 0 0,6 28-1 0 0,-5-33-649 0 0,-1-10 36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20.72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7 165 5641 0 0,'0'0'3334'0'0,"-7"-1"3938"0"0,7 1-7173 0 0,191-82 22 0 0,-76 30-2 0 0,-109 50-132 0 0,12-6-905 0 0,33-10-1 0 0,-43 17-254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25.01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0 193 6497 0 0,'0'0'3222'0'0,"7"-2"223"0"0,33-9-3406 0 0,80-14-1 0 0,62 11 111 0 0,-159 12-140 0 0,250-28-60 0 0,-221 23 21 0 0,1 3-1 0 0,-1 2 0 0 0,1 3 0 0 0,70 9 1 0 0,-41 3 85 0 0,-23-4 76 0 0,92 3 0 0 0,410-33-4 0 0,-482 16-90 0 0,869-15 625 0 0,-709 30-822 0 0,-43 0 82 0 0,265 8 29 0 0,-68-1 72 0 0,157 1-461 0 0,-325-1 500 0 0,152 4 235 0 0,-51-18-257 0 0,-155-17-20 0 0,0 0-15 0 0,353 9 83 0 0,-76 3-64 0 0,128-6 23 0 0,-329 10-54 0 0,311-5-313 0 0,-521 1 348 0 0,174 2 87 0 0,57 1-52 0 0,-124-3-38 0 0,329 11 19 0 0,-451-8-46 0 0,295 2 56 0 0,83-2 54 0 0,-160 1-32 0 0,31-8-28 0 0,64 0-120 0 0,-204 7 63 0 0,130 6 3 0 0,81 3-59 0 0,-63-3-24 0 0,-71 0 39 0 0,81 5-139 0 0,-247-11 192 0 0,64-7 0 0 0,3 0 159 0 0,-66 5-89 0 0,27 0-33 0 0,63 1-23 0 0,-51-2-38 0 0,101 12-215 0 0,-105 2 175 0 0,24 1 129 0 0,156 5 35 0 0,-80 0-53 0 0,-90-10-23 0 0,32 0-14 0 0,174 5-38 0 0,-48-7-23 0 0,293 0 63 0 0,-329 2-551 0 0,138 2 89 0 0,152-20 759 0 0,-72 1-208 0 0,-277 3-20 0 0,-52 1-73 0 0,-74 3-28 0 0,34-7 1 0 0,-37 5-10 0 0,1 1 1 0 0,25-1-1 0 0,126-6-234 0 0,-41 1 63 0 0,316-15 161 0 0,-181 1 276 0 0,60-3 27 0 0,-52 10-226 0 0,-113 4-9 0 0,88 3 0 0 0,-9-10-70 0 0,-180 12 37 0 0,213-16 89 0 0,115-12-89 0 0,323 14-24 0 0,-536 12-38 0 0,-1 0-1 0 0,-118 7 261 0 0,98-16-1 0 0,-149 17 1653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31.1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2640 549 6153 0 0,'0'0'2347'0'0,"-21"-27"4066"0"0,-7-26-5403 0 0,12 26-438 0 0,-31-40 0 0 0,12 18 106 0 0,23 34-435 0 0,0-1 0 0 0,-1 2 0 0 0,-1 0-1 0 0,-1 1 1 0 0,1 0 0 0 0,-2 1 0 0 0,0 1 0 0 0,0 0-1 0 0,-1 1 1 0 0,-1 1 0 0 0,1 0 0 0 0,-1 2 0 0 0,-36-11 0 0 0,-102-40 652 0 0,28 10-364 0 0,35 25-305 0 0,64 18-189 0 0,-26-4 71 0 0,0 4-1 0 0,0 1 1 0 0,-1 3-1 0 0,-98 11 1 0 0,104-5 32 0 0,-51 13 1 0 0,77-12-120 0 0,1 1 0 0 0,0 1-1 0 0,0 1 1 0 0,-27 15 0 0 0,-41 20 36 0 0,60-30-36 0 0,1 1 0 0 0,1 1 0 0 0,-37 27 0 0 0,36-20 5 0 0,1 1 0 0 0,2 2 0 0 0,0 1 0 0 0,1 1-1 0 0,-21 32 1 0 0,-9 26 29 0 0,-69 107 98 0 0,115-179-154 0 0,-1 4 13 0 0,-14 31 0 0 0,-3 6 5 0 0,-43 71 17 0 0,48-85-25 0 0,3 2 1 0 0,1 0-1 0 0,3 1 1 0 0,-15 57 0 0 0,-105 563 36 0 0,127-606-41 0 0,-30 175 48 0 0,-14 162 43 0 0,45-276-36 0 0,-3 27 56 0 0,-16 288 367 0 0,25-389-470 0 0,-3 58 44 0 0,-2 92 15 0 0,7-164-58 0 0,0 27 62 0 0,12 107-1 0 0,-1-92-51 0 0,11 59-57 0 0,-11-88 28 0 0,42 158 8 0 0,-38-155-10 0 0,2 0 0 0 0,29 55 0 0 0,-2-17-29 0 0,3-2-1 0 0,81 106 0 0 0,-85-138-18 0 0,3-1 0 0 0,57 47-1 0 0,-75-75-29 0 0,2 0 0 0 0,0-2 0 0 0,1-2 0 0 0,1-1 0 0 0,0-1-1 0 0,47 15 1 0 0,-37-18 27 0 0,0-3 0 0 0,79 10 0 0 0,-51-10 56 0 0,-2 2 0 0 0,-20-3-38 0 0,0-2 1 0 0,55 0-1 0 0,-71-9-7 0 0,-1-1 0 0 0,0-2 0 0 0,36-10 1 0 0,4 0-43 0 0,-2-1 51 0 0,0-4-1 0 0,77-33 1 0 0,-96 32-16 0 0,-1-3 0 0 0,-2-2 0 0 0,66-47 0 0 0,-77 45 43 0 0,-1-2-1 0 0,-1-1 1 0 0,-1-2-1 0 0,-3-2 1 0 0,0 0-1 0 0,36-58 1 0 0,33-35 8 0 0,-71 97 2 0 0,-3-1 1 0 0,0-2-1 0 0,-2 0 0 0 0,21-42 0 0 0,148-335 95 0 0,-173 367-78 0 0,-3-2-1 0 0,-2 0 1 0 0,9-50 0 0 0,12-38 10 0 0,-11 53 14 0 0,27-164 0 0 0,-38 185-36 0 0,-8 43 1 0 0,4-31 1 0 0,13-81 15 0 0,-9 57 0 0 0,25-259 59 0 0,-18 125-56 0 0,1-43 34 0 0,-21 195-17 0 0,-1 0 1 0 0,-14-87 0 0 0,-13-60 10 0 0,6 37 3 0 0,10 108 56 0 0,-37-107-1 0 0,5 20-20 0 0,37 117-80 0 0,-52-185 127 0 0,45 170-11 0 0,-2 1 0 0 0,-2 1 0 0 0,-24-41-1 0 0,-159-213 674 0 0,196 287-1193 0 0,1 0 0 0 0,0 0-1 0 0,0 0 1 0 0,1-1 0 0 0,0 1-1 0 0,0-1 1 0 0,0 0 0 0 0,1 0-1 0 0,0 0 1 0 0,1 0 0 0 0,-1 0-1 0 0,1-1 1 0 0,1 1 0 0 0,-1 0-1 0 0,2-12 1 0 0,1-13-2061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35.27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806 205 3121 0 0,'0'0'6069'0'0,"-8"-24"-799"0"0,7 22-5133 0 0,0 1-1 0 0,-1-1 0 0 0,1 0 1 0 0,0 1-1 0 0,-1-1 0 0 0,0 1 1 0 0,1-1-1 0 0,-1 1 0 0 0,0 0 1 0 0,1 0-1 0 0,-1 0 0 0 0,0 0 1 0 0,0 0-1 0 0,0 0 1 0 0,0 0-1 0 0,0 0 0 0 0,-4 0 1 0 0,-29-3 213 0 0,31 4-354 0 0,-2-1 171 0 0,-1 2 162 0 0,-2 5-164 0 0,-28 14 55 0 0,2 1 0 0 0,0 2 0 0 0,1 1 0 0 0,-34 33-1 0 0,48-40-122 0 0,1 2-1 0 0,1 0 1 0 0,1 2-1 0 0,1-1 1 0 0,0 2-1 0 0,2 0 0 0 0,0 1 1 0 0,2 1-1 0 0,-12 30 1 0 0,1 11-17 0 0,3 2 1 0 0,2 0 0 0 0,-13 113-1 0 0,-49 324 514 0 0,13-66-370 0 0,16-46 82 0 0,45-350-243 0 0,0 1 3 0 0,-3 20 47 0 0,-3 94 0 0 0,11-65-63 0 0,5 168 23 0 0,6-11-26 0 0,5-124-29 0 0,-9-79-8 0 0,3 63 0 0 0,-6-63-3 0 0,2 0 0 0 0,2 0-1 0 0,18 60 1 0 0,-9-40-32 0 0,52 177-2 0 0,-55-208-12 0 0,2-1-1 0 0,1 0 1 0 0,2-1-1 0 0,38 53 1 0 0,-1-6 15 0 0,-36-51 37 0 0,1-1 0 0 0,1 0 0 0 0,1-2 0 0 0,1 0 0 0 0,34 28 0 0 0,-25-31-36 0 0,1-1-1 0 0,1-2 0 0 0,41 18 1 0 0,112 38-87 0 0,-167-68 130 0 0,25 7-8 0 0,1-1 0 0 0,76 11 0 0 0,98 1-9 0 0,-42-7-31 0 0,215 3 28 0 0,-250-19-3 0 0,8 3-28 0 0,272 2-159 0 0,161-19 50 0 0,-458 3-15 0 0,160-33 0 0 0,-228 31 228 0 0,-8 0-48 0 0,-1-3 0 0 0,-1-1 0 0 0,0-3 0 0 0,-1-2 0 0 0,0-1 0 0 0,47-30 1 0 0,147-99-42 0 0,-226 137 35 0 0,0-1 0 0 0,-1 0 0 0 0,-1-1 0 0 0,0-1 0 0 0,-1 0 0 0 0,0-1 0 0 0,17-31 0 0 0,-3-4 57 0 0,25-73 0 0 0,-16 42-93 0 0,-19 47 1 0 0,-1-1 1 0 0,15-60 0 0 0,56-408 223 0 0,-37-89 53 0 0,-49 593-261 0 0,2-119 152 0 0,-20-198 0 0 0,-6-88 266 0 0,23 364-355 0 0,-5-462 349 0 0,2 60-300 0 0,5 293-59 0 0,-2 116-5 0 0,-2-1 0 0 0,-1 1 1 0 0,-16-58-1 0 0,-41-95 242 0 0,54 171-241 0 0,0 0 0 0 0,-1 0 0 0 0,-1 1 0 0 0,-1 0 0 0 0,0 0 0 0 0,0 1 0 0 0,-2 1 1 0 0,0 0-1 0 0,-25-22 0 0 0,15 19 15 0 0,0 0 1 0 0,-1 1-1 0 0,-1 1 0 0 0,0 1 1 0 0,-43-16-1 0 0,-5 3 77 0 0,-1 3 0 0 0,-1 3-1 0 0,-105-14 1 0 0,37 14 168 0 0,-78-9 48 0 0,159 24-236 0 0,-101 5 0 0 0,-26 5 16 0 0,-23 2 38 0 0,-104-5 106 0 0,214-5-240 0 0,-394 12 144 0 0,170 5-10 0 0,81-6 9 0 0,240-7-182 0 0,-407 31 57 0 0,288-8-75 0 0,-10 2 3 0 0,89-19-351 0 0,30-4 36 0 0,-1-1-1 0 0,0-1 0 0 0,0 0 0 0 0,1 0 0 0 0,-20-3 0 0 0,19-2-2535 0 0,9 2-369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36.13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4873 0 0,'0'0'7702'0'0,"0"5"-7005"0"0,0 2-566 0 0,0-1-1 0 0,0 1 0 0 0,1 0 1 0 0,0-1-1 0 0,1 1 0 0 0,-1-1 1 0 0,1 1-1 0 0,0-1 0 0 0,1 1 1 0 0,0-1-1 0 0,3 6 0 0 0,44 69 788 0 0,-42-71-845 0 0,42 57 204 0 0,-36-52-413 0 0,-2 0 1 0 0,0 2-1 0 0,0-1 0 0 0,-2 2 0 0 0,0-1 1 0 0,12 31-1 0 0,-17-15-2299 0 0,-5-25 1791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36.5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248 1 10930 0 0,'0'0'841'0'0,"-5"3"424"0"0,-8 13-823 0 0,0 1-1 0 0,0 1 0 0 0,2-1 1 0 0,-11 23-1 0 0,10-17-215 0 0,5-12-246 0 0,-88 165 1037 0 0,43-53-5672 0 0,47-106 2726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37.16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 5 10442 0 0,'-6'-5'5772'0'0,"16"17"-4788"0"0,22 20-1346 0 0,-9-15 426 0 0,1-1 1 0 0,1-1 0 0 0,0-1-1 0 0,1-1 1 0 0,53 18 0 0 0,1 1-77 0 0,-68-25 5 0 0,1 1-492 0 0,-5-6-2565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7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10802,'0'0'1433,"0"-2"-825,2 0-216,0 0-152,46-44-48,-28 36-136,2-2-32,2 0-232,2 2 208,2-2 0,-2 0-40,0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37.5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452 3 9946 0 0,'-1'0'197'0'0,"0"-1"0"0"0,-1 1 0 0 0,1-1 0 0 0,-1 1 0 0 0,1 0-1 0 0,0 0 1 0 0,-1 0 0 0 0,1 0 0 0 0,0 0 0 0 0,-1 0 0 0 0,1 0 0 0 0,-1 0 0 0 0,1 1-1 0 0,0-1 1 0 0,-1 0 0 0 0,1 1 0 0 0,0-1 0 0 0,-1 1 0 0 0,1 0 0 0 0,0-1 0 0 0,0 1-1 0 0,0 0 1 0 0,0 0 0 0 0,-1-1 0 0 0,1 1 0 0 0,0 0 0 0 0,0 0 0 0 0,0 2 0 0 0,-6 4 91 0 0,0 1 1 0 0,1 0 0 0 0,-5 10 0 0 0,-1-1 278 0 0,-118 140 284 0 0,6-9-805 0 0,98-113-926 0 0,1 1 0 0 0,-27 54 0 0 0,37-59-272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54.05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1323 237 6969 0 0,'0'0'2077'0'0,"-12"-12"3307"0"0,10 9-4900 0 0,0 0 0 0 0,0 0 0 0 0,0 0-1 0 0,-1 0 1 0 0,1 0 0 0 0,-1 1 0 0 0,1-1 0 0 0,-5-2 0 0 0,-14-14 262 0 0,-10-10-642 0 0,23 22-5 0 0,-9-4 578 0 0,-29-12-352 0 0,-48-17 0 0 0,74 33-206 0 0,-11-5 89 0 0,1 1 0 0 0,-2 2 0 0 0,1 1 1 0 0,-61-7-1 0 0,86 14-198 0 0,-17-1 86 0 0,1 0 0 0 0,-1 2-1 0 0,0 1 1 0 0,0 0 0 0 0,0 2-1 0 0,-25 5 1 0 0,10 4-23 0 0,1 1-1 0 0,0 2 1 0 0,-50 27 0 0 0,1 7 117 0 0,73-41-179 0 0,1 1-1 0 0,0 0 0 0 0,1 1 0 0 0,0 0 1 0 0,-12 14-1 0 0,-21 20 15 0 0,34-34 5 0 0,0 0 1 0 0,2 1-1 0 0,-1 0 0 0 0,1 0 0 0 0,-10 19 1 0 0,-7 11 28 0 0,4-8-37 0 0,-29 65-1 0 0,39-69 44 0 0,2-1 0 0 0,1 1-1 0 0,1 1 1 0 0,-5 57 0 0 0,1-11 150 0 0,5-44-134 0 0,2 0-1 0 0,2 1 1 0 0,1-1 0 0 0,4 48 0 0 0,1-60-15 0 0,1 0 1 0 0,1 0-1 0 0,1 0 0 0 0,1-1 1 0 0,1 0-1 0 0,0 0 0 0 0,17 23 1 0 0,19 41 15 0 0,-41-76-74 0 0,0 0 0 0 0,0 0 0 0 0,1 0 0 0 0,0 0-1 0 0,1-1 1 0 0,11 11 0 0 0,42 30 36 0 0,-25-21-8 0 0,-15-13-14 0 0,2 0 0 0 0,-1-2 0 0 0,1 0 1 0 0,1-1-1 0 0,0-1 0 0 0,44 11 0 0 0,-9-4 46 0 0,53 17 38 0 0,-97-29-87 0 0,0-1 0 0 0,23 3 0 0 0,10 2 14 0 0,51 7 40 0 0,-37-7-13 0 0,-47-6-45 0 0,-1-2 1 0 0,1 0-1 0 0,-1 0 0 0 0,1-1 0 0 0,0-1 0 0 0,-1 0 1 0 0,0-1-1 0 0,1 0 0 0 0,22-10 0 0 0,102-31 105 0 0,-22 5-109 0 0,-4-1-122 0 0,-94 32 56 0 0,-1-2-1 0 0,21-16 0 0 0,19-11 30 0 0,-49 32 27 0 0,0 0-1 0 0,0 0 1 0 0,0 0 0 0 0,8-10 0 0 0,16-13 10 0 0,-22 22-13 0 0,-1-1 0 0 0,-1-1 1 0 0,1 1-1 0 0,-1-1 0 0 0,7-11 1 0 0,9-10 27 0 0,-6 11-1 0 0,-8 8-16 0 0,0 0-1 0 0,0 0 1 0 0,-1-1 0 0 0,-1 0 0 0 0,0 0-1 0 0,8-18 1 0 0,12-32 53 0 0,-16 39-23 0 0,-1-2 0 0 0,10-33 0 0 0,-9 14 26 0 0,11-51 41 0 0,-21 83-77 0 0,0-1 0 0 0,0 1 0 0 0,-1-1 0 0 0,0 1 0 0 0,-1-1 1 0 0,-4-15-1 0 0,1 5 76 0 0,-2 1 0 0 0,-1 0 0 0 0,0 0 0 0 0,-2 0 1 0 0,0 1-1 0 0,-21-32 0 0 0,15 30 95 0 0,0 2 1 0 0,-1-1 0 0 0,-1 2-1 0 0,-34-31 1 0 0,31 33 32 0 0,4 3-74 0 0,-1 1-1 0 0,0 0 1 0 0,-1 1 0 0 0,-24-11 0 0 0,27 14-149 0 0,-1 0 0 0 0,-16-13 0 0 0,0 0-243 0 0,2 1-967 0 0,19 13-1242 0 0,-1 0-3548 0 0,4 4 1856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57.9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26 9818 0 0,'23'-2'5324'0'0,"38"-5"-4426"0"0,11-2-943 0 0,37 2 2325 0 0,-166 13-1770 0 0,44-5-336 0 0,0 0-1 0 0,-1 0 0 0 0,1 1 1 0 0,0 1-1 0 0,0 0 0 0 0,0 1 1 0 0,1 0-1 0 0,-20 10 1 0 0,-28 13 410 0 0,60-26-599 0 0,18 0-776 0 0,127 2 767 0 0,-134-3 30 0 0,57 3-18 0 0,-63-3 20 0 0,-1 1 0 0 0,0 0 0 0 0,1 0 1 0 0,-1 0-1 0 0,0 0 0 0 0,0 1 0 0 0,1-1 0 0 0,-1 1 0 0 0,0 0 0 0 0,-1 1 0 0 0,1-1 0 0 0,4 4 0 0 0,-7-5 259 0 0,-8 10 353 0 0,2-5-581 0 0,0-1 1 0 0,-1 1 0 0 0,0-1-1 0 0,0-1 1 0 0,0 1 0 0 0,-1-1-1 0 0,1 0 1 0 0,-1 0 0 0 0,0-1-1 0 0,-8 3 1 0 0,-8 1 51 0 0,0-1 1 0 0,-27 4 0 0 0,17 0-55 0 0,28-8-48 0 0,-1 0 0 0 0,0 0-1 0 0,0-1 1 0 0,0 0 0 0 0,-7 1 0 0 0,12-2-10 0 0,17 12-895 0 0,-8-9 896 0 0,1-1 0 0 0,-1 0 0 0 0,1 0 0 0 0,0-1 0 0 0,0 0 0 0 0,0 0 0 0 0,0-1 0 0 0,0 0 0 0 0,12-2 0 0 0,-7 1-11 0 0,7 0 33 0 0,-1-1-1 0 0,1-1 1 0 0,-1-1-1 0 0,26-8 1360 0 0,-53 9-418 0 0,-2-1-757 0 0,-1 1-1 0 0,1 0 1 0 0,-1 0 0 0 0,0 1-1 0 0,0 1 1 0 0,-12-1 0 0 0,-66-1-958 0 0,81 3 469 0 0,7-5-5411 0 0,4-14 5506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8:59.26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22 1 11682 0 0,'-17'1'2891'0'0,"20"0"-95"0"0,31 1-1682 0 0,153-1-581 0 0,-74 1-410 0 0,-94 0 275 0 0,-19-2-375 0 0,0 0 1 0 0,0 0 0 0 0,0 0 0 0 0,0 0 0 0 0,0 0-1 0 0,0 0 1 0 0,0 0 0 0 0,0 1 0 0 0,0-1 0 0 0,0 0-1 0 0,0 0 1 0 0,0 0 0 0 0,0 0 0 0 0,0 0 0 0 0,0 0-1 0 0,0 1 1 0 0,0-1 0 0 0,0 0 0 0 0,0 0 0 0 0,0 0-1 0 0,0 0 1 0 0,0 0 0 0 0,-1 0 0 0 0,1 0 0 0 0,0 1-1 0 0,0-1 1 0 0,0 0 0 0 0,0 0 0 0 0,0 0 0 0 0,0 0-1 0 0,0 0 1 0 0,0 0 0 0 0,0 0 0 0 0,-1 0 0 0 0,1 0-1 0 0,0 0 1 0 0,0 0 0 0 0,0 0 0 0 0,0 0-1 0 0,0 0 1 0 0,0 0 0 0 0,-1 1 0 0 0,1-1 0 0 0,0 0-1 0 0,0 0 1 0 0,0 0 0 0 0,0 0 0 0 0,0-1 0 0 0,0 1-1 0 0,-1 0 1 0 0,1 0 0 0 0,0 0 0 0 0,0 0 0 0 0,0 0-1 0 0,0 0 1 0 0,0 0 0 0 0,-38 9 2081 0 0,28-7-2473 0 0,-11 2 496 0 0,-1-2-1 0 0,-41 0 1 0 0,-4-1-72 0 0,30 2-36 0 0,14-2-19 0 0,0 1 0 0 0,-29 7 0 0 0,141-7-1044 0 0,216-5 935 0 0,-299 3 110 0 0,38 2 53 0 0,-43-1 422 0 0,-4 5-91 0 0,-3 0-348 0 0,-1-1 0 0 0,1 1 0 0 0,-1-2-1 0 0,-1 1 1 0 0,1-1 0 0 0,-1 0 0 0 0,-14 5 0 0 0,-16 8-8 0 0,-98 71-3 0 0,81-50-148 0 0,54-38 37 0 0,5 1-463 0 0,7 0 515 0 0,1 0 0 0 0,-1-1 0 0 0,0-1 0 0 0,0 1 0 0 0,13-4 0 0 0,22-1 25 0 0,-4 4 1 0 0,-1-2 0 0 0,0-2 0 0 0,48-13 0 0 0,-81 16-334 0 0,15-4 1601 0 0,-40 17 712 0 0,-106 47-1314 0 0,105-51-1502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9.51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173 75 4345 0 0,'-29'-3'9541'0'0,"-12"-8"-4090"0"0,41 11-5432 0 0,0 0-1 0 0,1 0 0 0 0,-1 0 0 0 0,0 0 1 0 0,1 0-1 0 0,-1 0 0 0 0,0 0 0 0 0,0-1 0 0 0,1 1 1 0 0,-1 0-1 0 0,0 0 0 0 0,0 0 0 0 0,1 0 0 0 0,-1 0 1 0 0,0 0-1 0 0,1 1 0 0 0,-1-1 0 0 0,0 0 1 0 0,0 0-1 0 0,1 0 0 0 0,-1 0 0 0 0,0 0 0 0 0,0 0 1 0 0,1 0-1 0 0,-1 0 0 0 0,0 1 0 0 0,0-1 1 0 0,0 0-1 0 0,1 0 0 0 0,-1 0 0 0 0,0 1 0 0 0,0-1 1 0 0,0 0-1 0 0,1 0 0 0 0,-1 0 0 0 0,0 1 0 0 0,0-1 1 0 0,1 20 365 0 0,-2 20-170 0 0,1-40-178 0 0,0 1-1 0 0,-1-1 0 0 0,1 1 1 0 0,0-1-1 0 0,0 1 0 0 0,0-1 1 0 0,-1 1-1 0 0,1-1 0 0 0,0 1 1 0 0,-1-1-1 0 0,1 1 0 0 0,0-1 1 0 0,-1 0-1 0 0,1 1 0 0 0,0-1 1 0 0,-1 1-1 0 0,1-1 0 0 0,-1 0 0 0 0,1 0 1 0 0,-1 1-1 0 0,1-1 0 0 0,-1 0 1 0 0,1 0-1 0 0,-1 1 0 0 0,0-1 1 0 0,-13 8 244 0 0,-19 13-160 0 0,21-15 230 0 0,7-9-355 0 0,1-2-52 0 0,2 3 54 0 0,0 0-18 0 0,1 1 1 0 0,-1-1-1 0 0,0 1 0 0 0,1-1 1 0 0,0 0-1 0 0,-1 0 0 0 0,1 1 1 0 0,0-1-1 0 0,0 0 0 0 0,0 0 1 0 0,0-1-1 0 0,0 1 1 0 0,0 0-1 0 0,1 0 0 0 0,-1 0 1 0 0,1 0-1 0 0,0-1 0 0 0,-1 1 1 0 0,1 0-1 0 0,0 0 0 0 0,0-1 1 0 0,1 1-1 0 0,-1 0 1 0 0,0 0-1 0 0,1-3 0 0 0,6-17-217 0 0,-6 16 205 0 0,0 0 0 0 0,1 0-1 0 0,0 0 1 0 0,0 1 0 0 0,0-1 0 0 0,1 1 0 0 0,0-1 0 0 0,0 1 0 0 0,0 0-1 0 0,1 0 1 0 0,6-8 0 0 0,-9 13 26 0 0,0-1 0 0 0,0 0 0 0 0,0 1 0 0 0,0-1 0 0 0,0 0 0 0 0,0 1 0 0 0,0-1 0 0 0,0 1-1 0 0,0-1 1 0 0,0 1 0 0 0,0 0 0 0 0,0-1 0 0 0,1 1 0 0 0,-1 0 0 0 0,0 0 0 0 0,0 0 0 0 0,0 0 0 0 0,0 0 0 0 0,0 0 0 0 0,1 0 0 0 0,-1 0-1 0 0,0 1 1 0 0,0-1 0 0 0,0 0 0 0 0,0 1 0 0 0,0-1 0 0 0,0 1 0 0 0,0-1 0 0 0,0 1 0 0 0,0-1 0 0 0,0 1 0 0 0,0 0 0 0 0,0-1 0 0 0,0 1 0 0 0,0 0-1 0 0,0 0 1 0 0,-1 0 0 0 0,1 0 0 0 0,0-1 0 0 0,-1 1 0 0 0,1 0 0 0 0,0 0 0 0 0,-1 1 0 0 0,1-1 0 0 0,-1 0 0 0 0,1 1 0 0 0,1 2 59 0 0,0 1 1 0 0,-1-1 0 0 0,1 1 0 0 0,-1-1 0 0 0,0 1 0 0 0,0 0 0 0 0,-1-1 0 0 0,1 1 0 0 0,-1 0 0 0 0,0 5 0 0 0,-1-5 49 0 0,0 0 1 0 0,-1-1 0 0 0,1 1-1 0 0,-1-1 1 0 0,0 1 0 0 0,0-1 0 0 0,-1 0-1 0 0,1 0 1 0 0,-1 0 0 0 0,0 0 0 0 0,0 0-1 0 0,0-1 1 0 0,-6 6 0 0 0,3-4-66 0 0,-1 0 0 0 0,1 0 0 0 0,-1-1 0 0 0,0 0-1 0 0,0 0 1 0 0,0 0 0 0 0,-10 2 0 0 0,16-6-285 0 0,-6-4-3545 0 0,7 3 3748 0 0,-1 0-1 0 0,1-1 1 0 0,-1 1 0 0 0,1 0 0 0 0,-1 0 0 0 0,1 0 0 0 0,0 0-1 0 0,0-1 1 0 0,0 1 0 0 0,0 0 0 0 0,0 0 0 0 0,0 0 0 0 0,0-1-1 0 0,0 1 1 0 0,0 0 0 0 0,0 0 0 0 0,1 0 0 0 0,0-2 0 0 0,6-7-846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0.29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2 300 11947 0 0,'0'0'3428'0'0,"-1"-8"-566"0"0,4-8-2800 0 0,1-1 0 0 0,0 1-1 0 0,1 0 1 0 0,1 0 0 0 0,1 1-1 0 0,10-19 1 0 0,13-33 73 0 0,-22 49-73 0 0,-4 9 31 0 0,-1 0 1 0 0,1-1-1 0 0,-2 1 0 0 0,1 0 0 0 0,-1-1 1 0 0,1-10-1 0 0,-3 19 595 0 0,3 9-541 0 0,57 142 17 0 0,-43-105-1493 0 0,-11-37-1714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0.68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 1 15379 0 0,'-2'0'5744'0'0,"6"0"-5863"0"0,0-1-263 0 0,1 1 0 0 0,0 0 1 0 0,-1 1-1 0 0,1-1 0 0 0,0 1 0 0 0,-1 0 0 0 0,1 0 0 0 0,-1 0 0 0 0,1 1 0 0 0,6 2 1 0 0,-2 2 237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1.0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30 14235 0 0,'0'0'7803'0'0,"10"0"-7348"0"0,73-20 0 0 0,-71 17-331 0 0,1 0-439 0 0,-5 0-7735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1.4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9522 0 0,'0'0'8647'0'0,"0"4"-7312"0"0,7 32-105 0 0,2 73 0 0 0,-7-70-1504 0 0,13 72 1 0 0,-13-102-1250 0 0,0-1 1 0 0,1 0 0 0 0,0 0-1 0 0,1 0 1 0 0,5 10 0 0 0,-2-7-2439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3.88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22 85 3313 0 0,'0'0'3648'0'0,"32"0"804"0"0,-31 1-4281 0 0,0-1 1 0 0,-1 0-1 0 0,1 1 0 0 0,0-1 1 0 0,-1 0-1 0 0,1 1 0 0 0,0-1 0 0 0,-1 1 1 0 0,1 0-1 0 0,-1-1 0 0 0,1 1 1 0 0,-1-1-1 0 0,1 1 0 0 0,-1 0 0 0 0,1-1 1 0 0,-1 1-1 0 0,0 0 0 0 0,1-1 1 0 0,-1 1-1 0 0,0 0 0 0 0,0 0 1 0 0,0-1-1 0 0,1 1 0 0 0,-1 0 0 0 0,0 0 1 0 0,0 1-1 0 0,-1-1-106 0 0,1 0-1 0 0,-1 0 1 0 0,1-1 0 0 0,-1 1-1 0 0,1 0 1 0 0,-1 0-1 0 0,0 0 1 0 0,1-1 0 0 0,-1 1-1 0 0,0 0 1 0 0,0-1 0 0 0,0 1-1 0 0,1 0 1 0 0,-1-1 0 0 0,0 1-1 0 0,0-1 1 0 0,0 0-1 0 0,0 1 1 0 0,0-1 0 0 0,0 0-1 0 0,0 1 1 0 0,0-1 0 0 0,0 0-1 0 0,0 0 1 0 0,0 0 0 0 0,0 0-1 0 0,-2 0 1 0 0,-28 3-8 0 0,31-3-62 0 0,-1 0 0 0 0,1 0 0 0 0,0 0 0 0 0,-1 0 0 0 0,1 0 0 0 0,0 0 0 0 0,-1 0 0 0 0,1 0 0 0 0,0 0-1 0 0,-1 0 1 0 0,1 0 0 0 0,0-1 0 0 0,-1 1 0 0 0,1 0 0 0 0,0 0 0 0 0,-1 0 0 0 0,1 0 0 0 0,0-1 0 0 0,-1 1 0 0 0,1 0 0 0 0,0 0 0 0 0,0 0 0 0 0,-1-1-1 0 0,1 1 1 0 0,0 0 0 0 0,0-1 0 0 0,0 1 0 0 0,-1 0 0 0 0,1 0 0 0 0,0-1 0 0 0,0 1 0 0 0,0 0 0 0 0,0-1 0 0 0,0 1 0 0 0,0 0 0 0 0,-1-1-1 0 0,1 1 1 0 0,0 0 0 0 0,0-1 0 0 0,0 1 0 0 0,0 0 0 0 0,0-1 0 0 0,0 1 0 0 0,0-1 0 0 0,1 1 0 0 0,-1 0 0 0 0,0-1 0 0 0,0 1 0 0 0,0 0 0 0 0,0-1-1 0 0,0 1 1 0 0,0 0 0 0 0,1-1 0 0 0,-1-7-42 0 0,0-24 16 0 0,0 25-6 0 0,14-2-857 0 0,29 4 669 0 0,-34 4 159 0 0,-6 6 185 0 0,-2-4-42 0 0,0 0 0 0 0,0-1 0 0 0,0 1 0 0 0,0 0 0 0 0,-1 0 0 0 0,1 0 0 0 0,0 0 0 0 0,-1 1 0 0 0,1-1 0 0 0,-1 0 0 0 0,1 0 0 0 0,-1 0 0 0 0,1 0 0 0 0,-1 1 0 0 0,0-1 0 0 0,1 0 0 0 0,-1 3 0 0 0,4 29 290 0 0,-3-25-1 0 0,-23 6 1716 0 0,-10 0-1950 0 0,24-11 39 0 0,7-3-185 0 0,1 0 1 0 0,0 0-1 0 0,-1 0 1 0 0,1 0-1 0 0,-1 0 1 0 0,1 0-1 0 0,0 0 0 0 0,-1 0 1 0 0,1 0-1 0 0,0 0 1 0 0,-1 0-1 0 0,1 0 1 0 0,0 0-1 0 0,-1-1 1 0 0,1 1-1 0 0,0 0 1 0 0,-1 0-1 0 0,1 0 0 0 0,0-1 1 0 0,0 1-1 0 0,-1 0 1 0 0,1 0-1 0 0,0-1 1 0 0,0 1-1 0 0,-1 0 1 0 0,1 0-1 0 0,0-1 1 0 0,0 1-1 0 0,0 0 0 0 0,0-1 1 0 0,-1 1-1 0 0,1 0 1 0 0,0-1-1 0 0,0 1 1 0 0,0 0-1 0 0,0-1 1 0 0,0 0-1 0 0,-2-3-46 0 0,1 0-1 0 0,-1 0 1 0 0,1 0-1 0 0,0 0 1 0 0,1 0-1 0 0,-1 0 1 0 0,0-1-1 0 0,1 1 0 0 0,0 0 1 0 0,0 0-1 0 0,1-1 1 0 0,-1 1-1 0 0,1 0 1 0 0,0 0-1 0 0,0 0 1 0 0,0 0-1 0 0,0 0 1 0 0,3-6-1 0 0,0 3 27 0 0,-2 2 40 0 0,0 1 0 0 0,0 0 0 0 0,0 0-1 0 0,0 0 1 0 0,1 0 0 0 0,0 0 0 0 0,0 1 0 0 0,0-1 0 0 0,6-4-1 0 0,-9 8-17 0 0,1 0 9 0 0,0 0-1 0 0,0 0 1 0 0,0 1-1 0 0,0-1 1 0 0,0 1-1 0 0,0-1 1 0 0,0 1-1 0 0,0-1 1 0 0,0 1-1 0 0,0 0 1 0 0,-1-1-1 0 0,1 1 1 0 0,0 0-1 0 0,0 0 1 0 0,0 1-1 0 0,1 1 18 0 0,-1 0-1 0 0,0-1 0 0 0,0 1 0 0 0,0 0 0 0 0,0 0 0 0 0,-1 0 0 0 0,1 1 0 0 0,-1-1 0 0 0,0 5 0 0 0,1 1 6 0 0,1-1 19 0 0,-5-3-1796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7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0 172 10802,'0'0'1081,"5"4"-21,8 2-936,-6-3-103,0-1 0,-1 0 0,1 0 0,0 0 0,1-1 0,-1 0 0,0 0 0,0-1 1,0 0-1,1 0 0,-1 0 0,0-1 0,0 0 0,0-1 0,14-4 0,-14 3-70,1-1-1,-1 0 1,0 0-1,0-1 1,-1 0-1,1 0 1,-1 0-1,0-1 1,0 0-1,-1 0 0,0 0 1,0-1-1,0 0 1,-1 0-1,0 0 1,-1 0-1,1-1 1,-1 1-1,-1-1 1,1 0-1,-1 0 1,1-14-1,-3 21 39,1 0 0,-1 0 1,0 0-1,0 0 0,0 0 0,0 0 0,0 0 0,0 0 0,0 0 0,0 0 0,0 0 0,0 0 0,-1 0 0,1 0 1,0 0-1,-1 0 0,1 0 0,0 0 0,-1 0 0,0 0 0,1 1 0,-1-1 0,1 0 0,-1 0 0,0 0 1,0 1-1,1-1 0,-1 1 0,0-1 0,0 0 0,0 1 0,0-1 0,1 1 0,-1 0 0,0-1 0,0 1 0,0 0 1,0-1-1,0 1 0,0 0 0,0 0 0,0 0 0,0 0 0,0 0 0,-2 0 0,-1 1 41,-1 0 0,1 0 0,0 1-1,0-1 1,0 1 0,0 0 0,1 0 0,-1 0-1,-6 5 1,3 0 58,-1 0 1,1 1-1,0-1 0,1 2 0,0-1 0,0 1 1,1-1-1,0 2 0,0-1 0,1 0 1,-5 18-1,7-20-58,0 0 1,0 0 0,1 0-1,0 0 1,1 0-1,0 0 1,0 0 0,0 0-1,1 0 1,0 0 0,0 0-1,0 0 1,1 0-1,0 0 1,1-1 0,0 1-1,0-1 1,4 7 0,-5-10-39,0 0 1,0 0-1,1 0 1,-1-1 0,1 1-1,0-1 1,0 0 0,0 1-1,0-1 1,0-1-1,0 1 1,1 0 0,-1-1-1,1 0 1,-1 1 0,7 0-1,15-1-37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4.80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1 285 5521 0 0,'0'0'7881'0'0,"10"-11"-5049"0"0,-3 2-2634 0 0,0 0 0 0 0,-1-1 0 0 0,0 0-1 0 0,0 0 1 0 0,-1-1 0 0 0,-1 0 0 0 0,0 0 0 0 0,3-11 0 0 0,24-88 199 0 0,-27 98-234 0 0,-1 5 130 0 0,-1 1 0 0 0,1-1 0 0 0,-1 1 0 0 0,-1-1 1 0 0,2-9-1 0 0,-3 18-307 0 0,0 0 0 0 0,0-1-1 0 0,1 1 1 0 0,-1 0 0 0 0,1-1 0 0 0,-1 1 0 0 0,1-1 0 0 0,0 1 0 0 0,-1-1 0 0 0,1 1 0 0 0,0-1 0 0 0,1 2 0 0 0,7 13-41 0 0,44 140 366 0 0,-50-145 1369 0 0,-1-2-3566 0 0,0-3-4143 0 0,0-18 2315 0 0,-1 1 1730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5.19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 14 10898 0 0,'-6'-5'-814'0'0,"1"-1"8454"0"0,6 4-5899 0 0,6 2-5604 0 0,-6 0 2872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6.42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94 29 8338 0 0,'0'0'8488'0'0,"2"1"-8418"0"0,-1 0-1 0 0,0 0 0 0 0,0 0 0 0 0,0 0 1 0 0,0 0-1 0 0,0 0 0 0 0,0 0 0 0 0,0 1 1 0 0,0-1-1 0 0,0 0 0 0 0,-1 1 0 0 0,1-1 1 0 0,0 1-1 0 0,0 2 0 0 0,11 29 102 0 0,-8-24 231 0 0,-4-6-146 0 0,-3 3-29 0 0,1-3-158 0 0,1 1-1 0 0,0-1 0 0 0,-1 1 1 0 0,0-1-1 0 0,1 0 0 0 0,-1 0 1 0 0,-1 0-1 0 0,1 0 0 0 0,0 0 1 0 0,-1 0-1 0 0,1-1 0 0 0,-1 1 1 0 0,0-1-1 0 0,0 0 0 0 0,0 0 0 0 0,0 0 1 0 0,0 0-1 0 0,-1 0 0 0 0,1-1 1 0 0,0 1-1 0 0,-4 0 0 0 0,4-1-19 0 0,1-1-1 0 0,-1 1 1 0 0,0-1-1 0 0,1 0 1 0 0,-1 0-1 0 0,1 0 1 0 0,-1 0-1 0 0,1-1 1 0 0,-1 1-1 0 0,1-1 1 0 0,-1 1-1 0 0,1-1 1 0 0,-1 0-1 0 0,1 0 0 0 0,0 0 1 0 0,-3-1-1 0 0,3 0-42 0 0,1 1-1 0 0,-1-1 0 0 0,1 1 0 0 0,-1-1 0 0 0,1 1 1 0 0,0-1-1 0 0,0 0 0 0 0,0 0 0 0 0,0 1 1 0 0,0-1-1 0 0,0 0 0 0 0,0 0 0 0 0,1 0 0 0 0,-1 0 1 0 0,1 0-1 0 0,-1 0 0 0 0,1 0 0 0 0,0 0 0 0 0,0 0 1 0 0,0-4-1 0 0,0 1-41 0 0,1 0 0 0 0,0-1 0 0 0,0 1 0 0 0,0 0 0 0 0,0 0 0 0 0,1 0-1 0 0,0 0 1 0 0,0 0 0 0 0,0 1 0 0 0,1-1 0 0 0,-1 1 0 0 0,1-1 0 0 0,5-4 0 0 0,-6 6 18 0 0,1 0 0 0 0,-1 0 0 0 0,1 0-1 0 0,0 0 1 0 0,0 1 0 0 0,0-1 0 0 0,1 1 0 0 0,-1 0 0 0 0,0 0 0 0 0,1 0-1 0 0,0 1 1 0 0,-1-1 0 0 0,1 1 0 0 0,0 0 0 0 0,0 0 0 0 0,-1 0 0 0 0,1 0 0 0 0,4 1-1 0 0,-5 0 13 0 0,-1 0-1 0 0,0 0 0 0 0,0 1 1 0 0,0-1-1 0 0,1 1 0 0 0,-1-1 1 0 0,0 1-1 0 0,0 0 0 0 0,0 0 1 0 0,0 0-1 0 0,0 0 0 0 0,0 0 1 0 0,0 1-1 0 0,-1-1 0 0 0,1 0 1 0 0,0 1-1 0 0,-1-1 0 0 0,1 1 1 0 0,-1 0-1 0 0,1 0 0 0 0,-1-1 1 0 0,0 1-1 0 0,0 0 0 0 0,0 0 1 0 0,0 0-1 0 0,0 0 0 0 0,1 3 1 0 0,-1-2 57 0 0,-1 0 0 0 0,1 0 0 0 0,0 0 1 0 0,-1-1-1 0 0,0 1 0 0 0,1 0 0 0 0,-1 0 1 0 0,0 0-1 0 0,0 0 0 0 0,-1 0 0 0 0,1 0 1 0 0,-1 0-1 0 0,1-1 0 0 0,-1 1 0 0 0,0 0 1 0 0,0 0-1 0 0,0-1 0 0 0,-1 1 0 0 0,1-1 1 0 0,-3 5-1 0 0,-1-1 183 0 0,-1 1 1 0 0,-1-1-1 0 0,1 0 1 0 0,-1 0-1 0 0,-8 5 1 0 0,12-8-171 0 0,-1-1 0 0 0,1 0 0 0 0,-1-1 0 0 0,1 1 0 0 0,-1-1 0 0 0,0 0 1 0 0,0 0-1 0 0,0 0 0 0 0,1 0 0 0 0,-1 0 0 0 0,0-1 0 0 0,0 0 0 0 0,0 0 0 0 0,-4 0 0 0 0,6-1-71 0 0,1 1-1 0 0,0-1 1 0 0,0 1-1 0 0,-1-1 1 0 0,1 0-1 0 0,0 0 1 0 0,0 1-1 0 0,0-1 1 0 0,0 0-1 0 0,0 0 1 0 0,0 0-1 0 0,0 0 1 0 0,0 0-1 0 0,0-1 1 0 0,0 1-1 0 0,1 0 1 0 0,-1 0-1 0 0,1 0 1 0 0,-1-1-1 0 0,0 1 1 0 0,1 0-1 0 0,0-1 1 0 0,-1 1-1 0 0,1 0 1 0 0,0-1-1 0 0,0 1 1 0 0,0-1-1 0 0,0-2 1 0 0,-1-2-114 0 0,1 0 0 0 0,0 0 0 0 0,1-1-1 0 0,-1 1 1 0 0,3-8 0 0 0,-3 12-47 0 0,9-27-141 0 0,-8 27 44 0 0,-1 1 0 0 0,1 0 0 0 0,-1 0 0 0 0,1 0 0 0 0,0 0-1 0 0,-1 0 1 0 0,1 0 0 0 0,0 0 0 0 0,0 0 0 0 0,-1 1 0 0 0,1-1 0 0 0,2-1 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7.1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0 361 13859 0 0,'0'0'4506'0'0,"5"-16"-2977"0"0,44-100-869 0 0,-32 65-493 0 0,-6 15-43 0 0,2 1 0 0 0,21-43 0 0 0,-32 76-34 0 0,-1-1 1 0 0,0 1 0 0 0,0-1 0 0 0,-1 1 0 0 0,1-1 0 0 0,0 1-1 0 0,-1-1 1 0 0,1-5 621 0 0,1 13-633 0 0,3 3-64 0 0,-2 1-1 0 0,1 1 1 0 0,-1-1-1 0 0,-1 0 1 0 0,1 1 0 0 0,-2 0-1 0 0,1-1 1 0 0,-1 15-1 0 0,0-8 6 0 0,1-1 0 0 0,1 0 0 0 0,6 21 0 0 0,-3-21-18 0 0,0 0 1 0 0,2 0-1 0 0,-1-1 0 0 0,21 26 1 0 0,-22-34-1239 0 0,-3-7-2638 0 0,-1-17-642 0 0,-6-25-2527 0 0,3 24 4424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7.54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44 37 9570 0 0,'-43'-36'12329'0'0,"51"36"-18202"0"0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7.91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 2 7978 0 0,'-3'-2'12808'0'0,"3"18"-12659"0"0,1 0-1 0 0,0 0 1 0 0,6 19 0 0 0,2 33 52 0 0,-7-34-301 0 0,1 17-556 0 0,-6-19-4975 0 0,2-28 5159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8.27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15 12923 0 0,'0'0'2108'0'0,"0"0"-1992"0"0,0 1 1 0 0,0-1-1 0 0,0 0 0 0 0,0 1 0 0 0,0-1 0 0 0,0 0 0 0 0,0 0 0 0 0,0 1 1 0 0,0-1-1 0 0,0 0 0 0 0,0 1 0 0 0,0-1 0 0 0,0 0 0 0 0,0 1 0 0 0,0-1 1 0 0,0 0-1 0 0,1 0 0 0 0,-1 1 0 0 0,0-1 0 0 0,0 0 0 0 0,0 1 0 0 0,0-1 1 0 0,1 0-1 0 0,-1 0 0 0 0,0 0 0 0 0,0 1 0 0 0,1-1 0 0 0,-1 0 0 0 0,0 0 1 0 0,0 0-1 0 0,1 1 0 0 0,-1-1 0 0 0,3 1-61 0 0,1 1-1 0 0,-1-1 1 0 0,0 0-1 0 0,1 0 1 0 0,-1 0 0 0 0,0 0-1 0 0,1-1 1 0 0,-1 1 0 0 0,1-1-1 0 0,-1 0 1 0 0,1 0-1 0 0,-1 0 1 0 0,5-1 0 0 0,50-12-871 0 0,-31 6-2272 0 0,-9 0 1410 0 0,-9 2 1490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08.65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 0 14483 0 0,'-1'0'-97'0'0,"-1"7"4436"0"0,2 15-3967 0 0,2 0-1 0 0,6 40 0 0 0,2 11-300 0 0,-7-50-1385 0 0,1 0-1 0 0,8 30 1 0 0,-8-43 1190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5.3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0 199 2304 0 0,'0'0'17147'0'0,"21"-21"-16946"0"0,-13 16-182 0 0,0 0-1 0 0,-1-1 1 0 0,1 0-1 0 0,10-11 1 0 0,-10 9-8 0 0,0 2 11 0 0,14-7 126 0 0,9-2-132 0 0,-23 12 5 0 0,13-12 372 0 0,20-5-289 0 0,-33 16-49 0 0,50-15 373 0 0,-50 16-409 0 0,-7 3-15 0 0,-1 0 1 0 0,1 0-1 0 0,-1 1 0 0 0,1-1 1 0 0,-1 0-1 0 0,1 0 0 0 0,-1 0 1 0 0,1 0-1 0 0,-1 0 1 0 0,1 0-1 0 0,-1 0 0 0 0,1 0 1 0 0,0 0-1 0 0,-1 0 1 0 0,1 0-1 0 0,-1 0 0 0 0,1-1 1 0 0,-1 1-1 0 0,1 0 0 0 0,-1 0 1 0 0,0 0-1 0 0,1-1 1 0 0,0 1-1 0 0,10-5 12 0 0,21-6-5 0 0,-18 7 13 0 0,1 1 0 0 0,-1 0 1 0 0,0 1-1 0 0,1 0 0 0 0,0 1 0 0 0,-1 1 1 0 0,17 1-1 0 0,5 0 71 0 0,-31 0-60 0 0,-1-1 0 0 0,1 1 0 0 0,-1 0-1 0 0,1 0 1 0 0,0 0 0 0 0,-1 1 0 0 0,0 0-1 0 0,1-1 1 0 0,-1 2 0 0 0,0-1 0 0 0,0 0-1 0 0,7 6 1 0 0,3 5 162 0 0,25 26-1 0 0,-20-19-101 0 0,-1-5 184 0 0,0 1 0 0 0,0-2 0 0 0,38 22-1 0 0,-37-17 169 0 0,-19-19-486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5.80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66 22 3617 0 0,'0'0'8191'0'0,"10"-16"1666"0"0,-10 10-7600 0 0,2 6-977 0 0,9 19-1053 0 0,5 13-255 0 0,-3-7-67 0 0,20 27 0 0 0,3 8 139 0 0,-35-58-28 0 0,1 0 0 0 0,-1 0-1 0 0,0 0 1 0 0,-1 1 0 0 0,1-1 0 0 0,0 0 0 0 0,-1 1 0 0 0,1-1 0 0 0,-1 1 0 0 0,0-1 0 0 0,0 0 0 0 0,0 1 0 0 0,0-1-1 0 0,0 1 1 0 0,0-1 0 0 0,-1 0 0 0 0,1 1 0 0 0,-1-1 0 0 0,-1 5 0 0 0,0-4 19 0 0,0 0 1 0 0,0 0 0 0 0,0-1-1 0 0,-1 1 1 0 0,1 0-1 0 0,-1-1 1 0 0,1 0-1 0 0,-1 1 1 0 0,0-1-1 0 0,0 0 1 0 0,0-1-1 0 0,-6 4 1 0 0,1-1-17 0 0,0 0 0 0 0,0-1 1 0 0,-1 0-1 0 0,1-1 0 0 0,-1 1 0 0 0,0-2 1 0 0,-9 2-1 0 0,14-3-339 0 0,1 0 0 0 0,-1 0 1 0 0,0 0-1 0 0,0-1 0 0 0,1 1 0 0 0,-1-1 0 0 0,0 0 1 0 0,-4-2-1 0 0,6 2-368 0 0,-1 0 0 0 0,1-1 0 0 0,-1 1 0 0 0,1-1 0 0 0,0 1 1 0 0,0-1-1 0 0,0 0 0 0 0,0 0 0 0 0,0 0 0 0 0,0 0 0 0 0,0 0 0 0 0,-1-3 0 0 0,-5-7-2694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7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30 12003,'0'7'1277,"-3"116"-1098,4-13 301,-5-124-112,2 7-348,0-1 0,0 1 0,1-1 0,0 1 1,1-1-1,0 0 0,0 0 0,0 1 0,1-1 0,0 0 0,1 1 0,0-1 0,0 1 0,3-8 0,1 5-71,-1 1 0,1 0-1,1 0 1,-1 1-1,2-1 1,-1 2-1,1-1 1,0 1-1,0 0 1,1 1-1,0 0 1,0 0-1,1 1 1,0 0-1,0 1 1,0 0 0,0 0-1,0 1 1,1 1-1,-1-1 1,20 0-1,-8 2-157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18.45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17 556 8514 0 0,'-3'-1'898'0'0,"-11"-10"10102"0"0,25-5-10327 0 0,-6 12-674 0 0,-1-1 0 0 0,1 1 0 0 0,0 0 0 0 0,1 0 0 0 0,-1 0 0 0 0,1 1 0 0 0,10-5 0 0 0,8-4 12 0 0,-1-1 0 0 0,22-16 0 0 0,8-5 26 0 0,27-9 44 0 0,114-45 0 0 0,-137 69 35 0 0,-36 13-64 0 0,-1-2-1 0 0,27-12 0 0 0,-14 4-48 0 0,1 2 0 0 0,37-10 0 0 0,-19 6 4 0 0,-10 6-10 0 0,73-12-1 0 0,-30 7 6 0 0,2-4-25 0 0,-27 6 27 0 0,0 2 1 0 0,89-7 0 0 0,-46 13-9 0 0,87-3 46 0 0,87 7 56 0 0,-220 0-79 0 0,-38 2-8 0 0,0 0 1 0 0,0 1-1 0 0,22 2 1 0 0,19 5 12 0 0,33 7-1 0 0,-27 7-11 0 0,-31-8-8 0 0,-29-11 2 0 0,0 1 1 0 0,0 0 0 0 0,-1 0-1 0 0,1 0 1 0 0,-1 0 0 0 0,0 1-1 0 0,0 0 1 0 0,0 0 0 0 0,0 1-1 0 0,6 7 1 0 0,2 1 0 0 0,-2-2-7 0 0,-6-6 5 0 0,1 1-1 0 0,0 0 0 0 0,-1-1 1 0 0,0 2-1 0 0,-1-1 1 0 0,1 1-1 0 0,-1-1 0 0 0,4 11 1 0 0,-3-8 13 0 0,-1 0 1 0 0,1 0 0 0 0,11 13 0 0 0,-11-15-3 0 0,0 0 1 0 0,0 1 0 0 0,0-1-1 0 0,-1 1 1 0 0,5 14-1 0 0,-5-11 10 0 0,1 0 0 0 0,0-1 0 0 0,0 1 0 0 0,1-2 0 0 0,0 1 0 0 0,1 0 0 0 0,0-1 0 0 0,14 13 0 0 0,-3-2 148 0 0,-6-3-55 0 0,-1-1-1 0 0,0 1 0 0 0,15 35 1 0 0,-14-28-71 0 0,-9-7 558 0 0,-3-17-581 0 0,0 0-1 0 0,0 0 0 0 0,0 0 0 0 0,0-1 0 0 0,0 1 0 0 0,-1 0 1 0 0,1 0-1 0 0,0 0 0 0 0,0 0 0 0 0,0-1 0 0 0,0 1 0 0 0,0 0 1 0 0,-1 0-1 0 0,1 0 0 0 0,0 0 0 0 0,0 0 0 0 0,0 0 0 0 0,0 0 1 0 0,-1-1-1 0 0,1 1 0 0 0,0 0 0 0 0,0 0 0 0 0,0 0 0 0 0,-1 0 1 0 0,1 0-1 0 0,0 0 0 0 0,0 0 0 0 0,0 0 0 0 0,-1 0 0 0 0,1 0 1 0 0,0 0-1 0 0,0 0 0 0 0,0 0 0 0 0,-1 0 0 0 0,1 0 1 0 0,0 0-1 0 0,0 0 0 0 0,0 0 0 0 0,-1 1 0 0 0,1-1 0 0 0,0 0 1 0 0,0 0-1 0 0,0 0 0 0 0,0 0 0 0 0,-1 0 0 0 0,1 0 0 0 0,0 1 1 0 0,0-1-1 0 0,0 0 0 0 0,0 0 0 0 0,0 0 0 0 0,-1 0 0 0 0,1 1 1 0 0,0-1-1 0 0,0 0 0 0 0,0 0 0 0 0,0 0 0 0 0,0 1 0 0 0,0-1 1 0 0,0 0-1 0 0,0 0 0 0 0,0 0 0 0 0,0 1 0 0 0,0-1 0 0 0,0 0 1 0 0,0 0-1 0 0,-10-9 65 0 0,0 1 0 0 0,0 0 0 0 0,-1 0 0 0 0,-19-10 0 0 0,10 8 145 0 0,-44-14-1 0 0,59 22-218 0 0,0 0-7 0 0,1 0 0 0 0,0 0 1 0 0,-1-1-1 0 0,1 0 1 0 0,-4-3-1 0 0,-13-7 175 0 0,18 12-463 0 0,6 8 132 0 0,2 5 88 0 0,5 8 20 0 0,18 30 0 0 0,29 32 87 0 0,-40-50 49 0 0,-17-31-31 0 0,1-1-63 0 0,-1 0 1 0 0,1 0-1 0 0,-1 0 0 0 0,1 1 1 0 0,-1-1-1 0 0,1 0 1 0 0,-1 0-1 0 0,1 0 0 0 0,-1 0 1 0 0,1 0-1 0 0,-1 0 0 0 0,1 0 1 0 0,-1-1-1 0 0,0 1 1 0 0,1 0-1 0 0,-1 0 0 0 0,1 0 1 0 0,-1 0-1 0 0,1-1 1 0 0,-1 1-1 0 0,1 0 0 0 0,-1 0 1 0 0,0-1-1 0 0,1 1 0 0 0,-1 0 1 0 0,0-1-1 0 0,1 1 1 0 0,3-7 15 0 0,0 0 1 0 0,0-1 0 0 0,-1 1 0 0 0,0-1-1 0 0,-1 1 1 0 0,1-1 0 0 0,1-11 0 0 0,7-21 35 0 0,-8 31-338 0 0,1 1 1 0 0,0-1 0 0 0,1 1 0 0 0,0 1-1 0 0,0-1 1 0 0,0 1 0 0 0,11-11 0 0 0,5-3-1610 0 0,24-17 1 0 0,-23 20 1095 0 0,-7 6-1573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4.77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354 67 3505 0 0,'3'-4'1150'0'0,"1"0"-249"0"0,-1 1 0 0 0,0-1 0 0 0,0 0 1 0 0,-1 0-1 0 0,1 0 0 0 0,-1-1 0 0 0,0 1 0 0 0,0 0 0 0 0,0-1 0 0 0,0 1 1 0 0,1-9 2306 0 0,-27 10-2251 0 0,21 3-955 0 0,0-1 0 0 0,0 1 1 0 0,0 0-1 0 0,0 0 0 0 0,0 0 0 0 0,0 0 1 0 0,0 0-1 0 0,0 1 0 0 0,0-1 1 0 0,0 1-1 0 0,0 0 0 0 0,-4 1 1 0 0,-48 24 87 0 0,1 3 0 0 0,2 2 1 0 0,-50 37-1 0 0,100-66-99 0 0,-3 1-31 0 0,0 0 0 0 0,0 0-1 0 0,0 1 1 0 0,1 0 0 0 0,-1 0 0 0 0,1 0-1 0 0,0 1 1 0 0,1-1 0 0 0,-1 1 0 0 0,1 0-1 0 0,-6 10 1 0 0,9-15 5 0 0,0 1 1 0 0,0 0 0 0 0,0-1-1 0 0,0 1 1 0 0,0-1-1 0 0,0 1 1 0 0,0 0-1 0 0,1-1 1 0 0,-1 1-1 0 0,0-1 1 0 0,0 1-1 0 0,1-1 1 0 0,-1 1-1 0 0,0-1 1 0 0,0 1-1 0 0,1-1 1 0 0,-1 1-1 0 0,1-1 1 0 0,-1 1-1 0 0,0-1 1 0 0,1 1-1 0 0,-1-1 1 0 0,1 0-1 0 0,-1 1 1 0 0,1-1-1 0 0,-1 0 1 0 0,1 1-1 0 0,0-1 1 0 0,-1 0-1 0 0,1 0 1 0 0,-1 1-1 0 0,1-1 1 0 0,-1 0-1 0 0,1 0 1 0 0,0 0-1 0 0,-1 0 1 0 0,1 0-1 0 0,-1 0 1 0 0,2 0-1 0 0,28 1-645 0 0,-26-1 614 0 0,10-1-102 0 0,1 0-1 0 0,-1-1 1 0 0,17-5-1 0 0,-18 4 178 0 0,1 0 0 0 0,0 1 0 0 0,16-1-1 0 0,-30 3 228 0 0,1 2-172 0 0,-1 0-1 0 0,0-1 0 0 0,0 1 1 0 0,0 0-1 0 0,0 0 1 0 0,0 0-1 0 0,0 0 0 0 0,-1-1 1 0 0,1 1-1 0 0,-1 0 0 0 0,1 0 1 0 0,-1-1-1 0 0,1 1 0 0 0,-1 0 1 0 0,-2 2-1 0 0,-46 77 1570 0 0,32-57-1401 0 0,2 1 1 0 0,1 0-1 0 0,-13 32 0 0 0,26-54-233 0 0,0-1-1 0 0,0 0 1 0 0,0 0 0 0 0,1 1 0 0 0,-1-1 0 0 0,1 0-1 0 0,-1 1 1 0 0,1-1 0 0 0,0 1 0 0 0,0-1 0 0 0,0 1-1 0 0,0-1 1 0 0,0 0 0 0 0,0 1 0 0 0,1-1 0 0 0,-1 1-1 0 0,1-1 1 0 0,0 0 0 0 0,0 1 0 0 0,0-1 0 0 0,0 0-1 0 0,0 0 1 0 0,0 0 0 0 0,1 0 0 0 0,-1 0 0 0 0,1 0-1 0 0,-1 0 1 0 0,1 0 0 0 0,0 0 0 0 0,0-1 0 0 0,-1 1-1 0 0,1-1 1 0 0,4 3 0 0 0,-1-2-109 0 0,0 0 0 0 0,-1 0 0 0 0,1-1 0 0 0,0 1 1 0 0,0-1-1 0 0,0 0 0 0 0,1-1 0 0 0,-1 1 0 0 0,0-1 0 0 0,0 0 0 0 0,0 0 0 0 0,0-1 0 0 0,0 1 1 0 0,1-1-1 0 0,4-2 0 0 0,21-6-1631 0 0,-18 5-123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5.14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15 115 10866 0 0,'-1'0'194'0'0,"1"0"0"0"0,0 0-1 0 0,-1-1 1 0 0,1 1-1 0 0,0 0 1 0 0,-1 0 0 0 0,1 0-1 0 0,0 0 1 0 0,-1 0-1 0 0,1 0 1 0 0,-1 0 0 0 0,1 0-1 0 0,0 0 1 0 0,-1 0 0 0 0,1 1-1 0 0,0-1 1 0 0,-1 0-1 0 0,1 0 1 0 0,0 0 0 0 0,-1 0-1 0 0,1 0 1 0 0,0 1-1 0 0,-1-1 1 0 0,1 0 0 0 0,0 0-1 0 0,0 0 1 0 0,-1 1 0 0 0,1-1-1 0 0,0 0 1 0 0,0 1-1 0 0,-1-1 1 0 0,1 0 0 0 0,0 0-1 0 0,0 1 1 0 0,0 0-1 0 0,-4 17 1596 0 0,9 30-3347 0 0,-4-38 2287 0 0,7 28-719 0 0,-6-30 429 0 0,0 1-1 0 0,0-1 1 0 0,0 14-1 0 0,-6-28-158 0 0,2 2-262 0 0,0 0-1 0 0,0 0 0 0 0,1-1 0 0 0,-1 1 0 0 0,1-1 0 0 0,0 1 1 0 0,0-1-1 0 0,0 0 0 0 0,1 0 0 0 0,0 1 0 0 0,0-1 1 0 0,0 0-1 0 0,0 1 0 0 0,1-1 0 0 0,2-9 0 0 0,3-5-133 0 0,1 0-1 0 0,0 0 0 0 0,18-30 1 0 0,-20 42 42 0 0,0-1 0 0 0,0 1 1 0 0,0 0-1 0 0,1 0 0 0 0,0 0 0 0 0,1 1 1 0 0,-1 0-1 0 0,1 0 0 0 0,0 1 0 0 0,15-9 1 0 0,-19 13-224 0 0,1 0 0 0 0,-1 0 0 0 0,1 0 1 0 0,-1 0-1 0 0,1 1 0 0 0,6-1 0 0 0,-8 1-121 0 0,8 0-1537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5.50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 74 11698 0 0,'0'0'3636'0'0,"-2"10"-2281"0"0,1 7-1198 0 0,0 1-1 0 0,0-1 1 0 0,2 1 0 0 0,0-1 0 0 0,6 27 0 0 0,-6-34-23 0 0,-3-37 3249 0 0,1 13-3293 0 0,1 0-1 0 0,0 0 0 0 0,1-1 1 0 0,6-26-1 0 0,-5 35-176 0 0,0 0 0 0 0,1 1 0 0 0,-1-1 0 0 0,1 1 0 0 0,0 0 0 0 0,1 0 0 0 0,-1 0 0 0 0,1 0 0 0 0,0 0 1 0 0,0 1-1 0 0,0 0 0 0 0,1 0 0 0 0,0 0 0 0 0,0 0 0 0 0,0 1 0 0 0,0-1 0 0 0,0 1 0 0 0,0 1 0 0 0,1-1 0 0 0,0 1 0 0 0,-1 0 0 0 0,1 0 0 0 0,0 1 0 0 0,0 0 0 0 0,12-2 0 0 0,1 2-2117 0 0,-8 3 542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5.8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125 4 10042 0 0,'0'-1'9042'0'0,"-13"-1"-6824"0"0,9 1-2195 0 0,1 1 0 0 0,0 1 0 0 0,-1-1 0 0 0,1 0 0 0 0,0 1 0 0 0,0-1 0 0 0,-1 1 0 0 0,1 0 0 0 0,0 0 0 0 0,0 1 0 0 0,0-1 0 0 0,0 0 0 0 0,0 1 0 0 0,0 0 0 0 0,0 0 0 0 0,1 0 0 0 0,-1 0 0 0 0,1 0 0 0 0,-1 0 0 0 0,-1 4 0 0 0,-2 0-21 0 0,1-1 0 0 0,0 2 1 0 0,1-1-1 0 0,-1 1 0 0 0,1-1 1 0 0,1 1-1 0 0,-1 0 0 0 0,-4 13 1 0 0,8-17-14 0 0,-1-1-1 0 0,1 0 1 0 0,-1 1 0 0 0,1-1 0 0 0,0 1-1 0 0,0-1 1 0 0,0 1 0 0 0,0-1 0 0 0,0 0 0 0 0,1 1-1 0 0,-1-1 1 0 0,1 1 0 0 0,-1-1 0 0 0,1 0 0 0 0,0 0-1 0 0,0 1 1 0 0,0-1 0 0 0,0 0 0 0 0,1 0 0 0 0,-1 0-1 0 0,0 0 1 0 0,1 0 0 0 0,-1 0 0 0 0,1 0 0 0 0,0-1-1 0 0,0 1 1 0 0,0-1 0 0 0,0 1 0 0 0,0-1 0 0 0,0 1-1 0 0,3 0 1 0 0,-1 0-14 0 0,-1-1-1 0 0,0 1 1 0 0,1-1-1 0 0,-1 0 1 0 0,1-1-1 0 0,-1 1 1 0 0,1 0-1 0 0,0-1 1 0 0,-1 0-1 0 0,1 0 1 0 0,-1 0-1 0 0,1 0 1 0 0,-1-1-1 0 0,1 1 1 0 0,0-1-1 0 0,-1 0 0 0 0,0 0 1 0 0,1 0-1 0 0,-1-1 1 0 0,0 1-1 0 0,1-1 1 0 0,-1 0-1 0 0,4-2 1 0 0,-5 2 52 0 0,0 0 0 0 0,1 0 0 0 0,-1 0 0 0 0,0 0 0 0 0,0 0 0 0 0,0 0 0 0 0,0 0 0 0 0,-1-1 0 0 0,1 1 0 0 0,0 0 0 0 0,-1-1 0 0 0,0 0 0 0 0,0 1 0 0 0,0-1 0 0 0,0 0 0 0 0,0 0 0 0 0,0 0 0 0 0,-1 1 0 0 0,1-1 0 0 0,-1 0 0 0 0,0 0 0 0 0,0 0 0 0 0,0 0 0 0 0,0 0 0 0 0,0 0 0 0 0,-1 0 0 0 0,1 0 0 0 0,-3-5 0 0 0,2 4-216 0 0,-1 0 1 0 0,0 1-1 0 0,1-1 0 0 0,-2 0 0 0 0,1 1 1 0 0,0-1-1 0 0,-1 1 0 0 0,0 0 1 0 0,-5-6-1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6.22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29 30 8282 0 0,'0'0'3102'0'0,"-2"13"85"0"0,-2 12-1934 0 0,-1 49 0 0 0,5-74-1167 0 0,0 0 0 0 0,0 0 0 0 0,1 1 0 0 0,-1-1 0 0 0,0 0-1 0 0,0 0 1 0 0,0 0 0 0 0,0 1 0 0 0,0-1 0 0 0,0 0 0 0 0,0 0 0 0 0,0 0 0 0 0,0 0 0 0 0,0 1 0 0 0,0-1 0 0 0,0 0 0 0 0,0 0-1 0 0,0 0 1 0 0,0 1 0 0 0,0-1 0 0 0,0 0 0 0 0,-1 0 0 0 0,1 0 0 0 0,0 0 0 0 0,0 1 0 0 0,0-1 0 0 0,0 0 0 0 0,0 0-1 0 0,0 0 1 0 0,0 0 0 0 0,-1 0 0 0 0,1 1 0 0 0,0-1 0 0 0,0 0 0 0 0,0 0 0 0 0,0 0 0 0 0,-1 0 0 0 0,1 0 0 0 0,0 0 0 0 0,0 0-1 0 0,0 0 1 0 0,0 0 0 0 0,-1 0 0 0 0,1 0 0 0 0,0 1 0 0 0,0-1 0 0 0,0 0 0 0 0,0 0 0 0 0,-1 0 0 0 0,1 0 0 0 0,0-1 0 0 0,-1 1 36 0 0,0-1 0 0 0,0 0 0 0 0,1 0 1 0 0,-1-1-1 0 0,0 1 0 0 0,1 0 1 0 0,-1 0-1 0 0,1 0 0 0 0,0 0 1 0 0,-1 0-1 0 0,1-1 0 0 0,0 1 1 0 0,-1-2-1 0 0,-4-31-147 0 0,5 32 5 0 0,0-1 0 0 0,0 0 0 0 0,0 1 0 0 0,0-1 0 0 0,1 0 0 0 0,-1 1 0 0 0,1-1 0 0 0,0 0 0 0 0,0 1 0 0 0,0-1 1 0 0,0 1-1 0 0,0-1 0 0 0,0 1 0 0 0,1 0 0 0 0,2-4 0 0 0,1 0-103 0 0,0 1 0 0 0,0 0 0 0 0,10-8 0 0 0,-10 10-117 0 0,0 0 1 0 0,1 1 0 0 0,-1-1-1 0 0,0 1 1 0 0,1 0 0 0 0,-1 1-1 0 0,1-1 1 0 0,0 1 0 0 0,0 0-1 0 0,8 0 1 0 0,-5 0-848 0 0,2-1-402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6.7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180 21 5009 0 0,'3'-7'1325'0'0,"-3"7"-1094"0"0,0 0 1 0 0,1-1-1 0 0,-1 1 0 0 0,0 0 0 0 0,0 0 0 0 0,0-1 1 0 0,1 1-1 0 0,-1 0 0 0 0,0 0 0 0 0,0-1 1 0 0,0 1-1 0 0,0 0 0 0 0,0-1 0 0 0,1 1 0 0 0,-1 0 1 0 0,0-1-1 0 0,0 1 0 0 0,0 0 0 0 0,0-1 1 0 0,0 1-1 0 0,0 0 0 0 0,0-1 0 0 0,0 1 1 0 0,0 0-1 0 0,0-1 0 0 0,-1 1 0 0 0,1 0 0 0 0,0-1 1 0 0,0 1-1 0 0,0 0 0 0 0,0-1 0 0 0,0 1 1 0 0,-1 0-1 0 0,1 0 0 0 0,0-1 0 0 0,0 1 0 0 0,0 0 1 0 0,-1 0-1 0 0,1-1 0 0 0,0 1 0 0 0,0 0 1 0 0,-1 0-1 0 0,1 0 0 0 0,0-1 0 0 0,0 1 0 0 0,-1 0 1 0 0,1 0-1 0 0,0 0 0 0 0,-1 0 0 0 0,1 0 1 0 0,0 0-1 0 0,-1 0 0 0 0,1 0 0 0 0,0-1 1 0 0,-1 1-1 0 0,1 0 0 0 0,0 0 0 0 0,-1 1 0 0 0,1-1 1 0 0,0 0-1 0 0,-1 0 0 0 0,1 0 0 0 0,-1 0 1 0 0,-6 0-236 0 0,0 0 1 0 0,0 0-1 0 0,0 0 1 0 0,1 1-1 0 0,-1 0 1 0 0,0 1-1 0 0,0-1 1 0 0,0 1 0 0 0,1 1-1 0 0,-1-1 1 0 0,-8 6-1 0 0,2-1-28 0 0,10-5 21 0 0,-1-1 0 0 0,1 1 1 0 0,0 0-1 0 0,0-1 0 0 0,0 1 0 0 0,1 1 1 0 0,-1-1-1 0 0,0 0 0 0 0,1 1 0 0 0,-4 5 0 0 0,5-7-33 0 0,6 0-2979 0 0,5 2 2682 0 0,0-1-1 0 0,-1 0 1 0 0,1 0-1 0 0,14-1 0 0 0,32 6-340 0 0,-52-6 660 0 0,1 0-1 0 0,-1 1 1 0 0,1-1-1 0 0,-1 1 0 0 0,0 0 1 0 0,0 0-1 0 0,0 0 1 0 0,0 1-1 0 0,6 4 1 0 0,-9-6 103 0 0,1 0 1 0 0,-1 1-1 0 0,0-1 1 0 0,0 0 0 0 0,0 0-1 0 0,0 1 1 0 0,0-1-1 0 0,0 1 1 0 0,0-1-1 0 0,0 1 1 0 0,-1-1-1 0 0,1 1 1 0 0,0-1-1 0 0,-1 1 1 0 0,0 0-1 0 0,1-1 1 0 0,-1 1-1 0 0,0 0 1 0 0,0-1-1 0 0,0 1 1 0 0,0 0-1 0 0,0 1 1 0 0,-1 0 99 0 0,1 0 0 0 0,-1-1 0 0 0,0 1 0 0 0,0-1 0 0 0,-1 1 1 0 0,1-1-1 0 0,-1 1 0 0 0,1-1 0 0 0,-1 0 0 0 0,0 1 0 0 0,0-1 0 0 0,-2 2 0 0 0,-3 2 141 0 0,-1 0 0 0 0,1 0 0 0 0,-1-1 0 0 0,0 0 0 0 0,-1 0 0 0 0,-16 6 0 0 0,12-7-268 0 0,0 0-1 0 0,0-1 1 0 0,-1 0 0 0 0,-18 1 0 0 0,-4-5-2340 0 0,26-1 182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7.18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4 7330 0 0,'0'-3'1360'0'0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8.4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172 324 168 0 0,'0'0'1287'0'0,"9"-18"-1612"0"0,-6 16 858 0 0,-1-1 1 0 0,0 1 0 0 0,0-1-1 0 0,-1 0 1 0 0,1 1 0 0 0,-1-1 0 0 0,3-4-1 0 0,10-21-803 0 0,5-3 287 0 0,-14 23 186 0 0,-3 7 314 0 0,-1 0 0 0 0,0-1 0 0 0,0 1 0 0 0,0 0 0 0 0,1-1 0 0 0,-1 1 0 0 0,0 0 0 0 0,0-1 0 0 0,-1 1 0 0 0,1-1 0 0 0,0 0 0 0 0,-1 1 0 0 0,1-1 0 0 0,0-2 0 0 0,6-27 267 0 0,-5 24-34 0 0,-2 6-382 0 0,0 0 1 0 0,0-1 0 0 0,0 1-1 0 0,0 0 1 0 0,-1 0-1 0 0,1 0 1 0 0,0 0 0 0 0,-1 0-1 0 0,1 0 1 0 0,0 0-1 0 0,-1 0 1 0 0,1 0 0 0 0,-1 0-1 0 0,1 0 1 0 0,-1 1-1 0 0,0-1 1 0 0,-1-2 0 0 0,-1 1-328 0 0,-1 0 0 0 0,1 0 0 0 0,-1 0 0 0 0,1 0 1 0 0,-1 1-1 0 0,0 0 0 0 0,0-1 0 0 0,0 1 0 0 0,-4 0 1 0 0,6 0-21 0 0,0 2-7 0 0,0-1 0 0 0,-1 0 0 0 0,1 1 0 0 0,0-1 0 0 0,0 1 0 0 0,-1 0 0 0 0,1-1 0 0 0,0 1 0 0 0,0 0 0 0 0,0 1 0 0 0,0-1 0 0 0,0 0 0 0 0,0 0 0 0 0,1 1 0 0 0,-1-1 0 0 0,0 1-1 0 0,1 0 1 0 0,-3 2 0 0 0,-3 3 9 0 0,-8 7-14 0 0,0 0 0 0 0,1 0 0 0 0,1 1 0 0 0,1 1 0 0 0,0 0 0 0 0,1 1-1 0 0,1 0 1 0 0,-17 38 0 0 0,21-39-24 0 0,0 1 0 0 0,0 1 0 0 0,2-1 0 0 0,0 1 0 0 0,1-1 0 0 0,1 1 0 0 0,1 0 0 0 0,0 0 0 0 0,2 0 0 0 0,2 23 0 0 0,-2-33-17 0 0,1 0 0 0 0,0-1 1 0 0,0 1-1 0 0,0-1 1 0 0,1 1-1 0 0,0-1 0 0 0,1 0 1 0 0,0 0-1 0 0,0 0 1 0 0,0-1-1 0 0,1 1 0 0 0,0-1 1 0 0,0 0-1 0 0,0 0 1 0 0,1-1-1 0 0,0 0 0 0 0,0 0 1 0 0,1 0-1 0 0,-1-1 1 0 0,12 6-1 0 0,-9-6 5 0 0,-1 0 1 0 0,1-1-1 0 0,0-1 0 0 0,0 0 1 0 0,0 0-1 0 0,0 0 0 0 0,0-1 0 0 0,0-1 1 0 0,0 1-1 0 0,0-1 0 0 0,0-1 1 0 0,0 0-1 0 0,0 0 0 0 0,0-1 1 0 0,0 0-1 0 0,0-1 0 0 0,13-5 0 0 0,-11 3 99 0 0,0-1 0 0 0,0 0 0 0 0,0 0 0 0 0,-1-1 0 0 0,1-1-1 0 0,-2 0 1 0 0,1 0 0 0 0,-1-1 0 0 0,-1 0 0 0 0,1-1 0 0 0,-2 0-1 0 0,11-16 1 0 0,-10 11 24 0 0,0-1 0 0 0,-1 0 0 0 0,0 0 0 0 0,-1-1 0 0 0,-1 0 0 0 0,-1 0 0 0 0,0 0 0 0 0,2-27 0 0 0,-5 23 5 0 0,0 1 0 0 0,-2-1 0 0 0,0 0 0 0 0,-1 0-1 0 0,-2 1 1 0 0,0-1 0 0 0,-7-21 0 0 0,6 27-24 0 0,0 0-1 0 0,-2 1 0 0 0,0-1 1 0 0,0 1-1 0 0,-1 0 1 0 0,-1 1-1 0 0,0 0 0 0 0,-1 1 1 0 0,-16-16-1 0 0,19 21-342 0 0,-1 0 0 0 0,0 1 1 0 0,0 0-1 0 0,-1 0 0 0 0,-17-8 0 0 0,25 14-1093 0 0,2 14-5641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8.98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247 37 8594 0 0,'3'-2'705'0'0,"0"-1"-1"0"0,-1 0 1 0 0,1 0 0 0 0,-1 0 0 0 0,0 0 0 0 0,1 0 0 0 0,-2-1-1 0 0,1 1 1 0 0,2-7 4161 0 0,-9 11-3934 0 0,-1 2-870 0 0,0-1 1 0 0,0 1-1 0 0,0 0 0 0 0,0 1 1 0 0,0-1-1 0 0,1 1 0 0 0,0 0 0 0 0,0 0 1 0 0,0 1-1 0 0,0 0 0 0 0,1 0 0 0 0,-1 0 1 0 0,-5 9-1 0 0,-4 7-39 0 0,1 0 0 0 0,-15 33-1 0 0,-4 14 42 0 0,-44 135-1 0 0,70-181-61 0 0,1 0 0 0 0,0 0 0 0 0,2 0-1 0 0,0 0 1 0 0,2 0 0 0 0,1 1 0 0 0,0-1 0 0 0,2 1-1 0 0,0-1 1 0 0,11 43 0 0 0,-1-27 34 0 0,2-1 1 0 0,32 64-1 0 0,-36-83-359 0 0,1-1-1 0 0,0 0 1 0 0,2 0 0 0 0,0-2 0 0 0,0 1 0 0 0,1-2 0 0 0,21 17-1 0 0,-13-14-1081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48.2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285 0 10402,'-12'2'303,"0"1"0,0 0 1,0 0-1,1 1 0,-1 1 0,1 0 0,0 0 0,0 1 0,-15 12 0,-2 4-112,-48 49-1,70-65-148,4-5-23,2 0-4,0 0-6,9 2 15,-1-1-20,-2 0 0,0 0 0,0 0 0,0-1 0,0 0 0,0 0 0,8-1 0,-4 0-3,-1 1 0,0 0 0,0 0 0,-1 1 0,1 0 1,0 1-1,-1-1 0,1 2 0,-1-1 0,0 1 0,0 0 0,0 1 0,0 0 0,-1 0 0,0 1 0,0 0 1,-1 0-1,8 9 0,-6-5-6,0 1 1,0 0-1,-2 1 0,1 0 1,-1 0-1,-1 0 0,0 1 1,-1 0-1,0 0 1,-1 0-1,2 22 0,-3-22 8,-2 0 0,1 0-1,-2-1 1,0 1-1,0 0 1,-1 0 0,-1-1-1,0 1 1,-1-1 0,0 0-1,0 0 1,-9 14-1,8-18 14,1-1-1,-2 0 0,1 1 0,-1-2 0,0 1 1,-1-1-1,1 0 0,-1 0 0,-1-1 0,1 0 1,-1 0-1,0-1 0,0 0 0,0 0 0,0-1 0,-1 0 1,1 0-1,-16 2 0,14-3-19,-1 0 0,0-1 0,1 0 0,-1-1 1,0 0-1,0-1 0,0 0 0,1-1 0,-1 0 0,1-1 0,-12-3 0,21 5-10,0 1-1,0 0 0,0-1 1,0 1-1,0-1 0,0 0 1,0 1-1,0-1 0,0 0 1,0 0-1,0 1 0,1-1 1,-1 0-1,0 0 0,0 0 1,1 0-1,-1 0 0,1 0 1,-1 0-1,1 0 0,-1 0 1,1 0-1,-1-1 0,1 1 1,0 0-1,0 0 0,0 0 1,0 0-1,-1-1 0,2 1 1,-1 0-1,0-2 0,8-11-118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39.8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163 117 9522 0 0,'0'0'1547'0'0,"11"-16"4697"0"0,-11 16-6200 0 0,0 0-1 0 0,0 0 1 0 0,0-1 0 0 0,0 1-1 0 0,0 0 1 0 0,0 0-1 0 0,0 0 1 0 0,0 0 0 0 0,0 0-1 0 0,0 0 1 0 0,0-1 0 0 0,0 1-1 0 0,0 0 1 0 0,0 0-1 0 0,0 0 1 0 0,1 0 0 0 0,-1 0-1 0 0,0 0 1 0 0,0 0 0 0 0,0 0-1 0 0,0-1 1 0 0,0 1-1 0 0,0 0 1 0 0,0 0 0 0 0,1 0-1 0 0,-1 0 1 0 0,0 0 0 0 0,0 0-1 0 0,0 0 1 0 0,0 0-1 0 0,0 0 1 0 0,0 0 0 0 0,1 0-1 0 0,-1 0 1 0 0,0 0 0 0 0,0 0-1 0 0,0 0 1 0 0,0 0 0 0 0,0 0-1 0 0,0 0 1 0 0,1 0-1 0 0,-1 0 1 0 0,0 0 0 0 0,0 0-1 0 0,0 0 1 0 0,0 0 0 0 0,0 0-1 0 0,0 0 1 0 0,1 0-1 0 0,-1 0 1 0 0,0 1 0 0 0,0-1-1 0 0,0 0 1 0 0,0 0 0 0 0,0 0-1 0 0,0 0 1 0 0,0 0-1 0 0,0 0 1 0 0,-1 12 718 0 0,-10 16-395 0 0,-30 52 252 0 0,-84 121 0 0 0,124-200-439 0 0,1-4-301 0 0,1-4 6 0 0,0-1 0 0 0,0 1-1 0 0,1-1 1 0 0,0 1 0 0 0,0 0 0 0 0,7-14 0 0 0,26-47-244 0 0,-24 47 352 0 0,58-126-22 0 0,-15 31 227 0 0,-54 115-138 0 0,4 6-563 0 0,8 13 505 0 0,-1 1 0 0 0,-1 1 0 0 0,8 22-1 0 0,16 30 49 0 0,43 46-22 0 0,2 4 173 0 0,-72-114-93 0 0,1 1-195 0 0,-7-9 129 0 0,-1 0 0 0 0,0 1 1 0 0,0-1-1 0 0,0 0 0 0 0,0 0 1 0 0,0 0-1 0 0,0 0 0 0 0,0 0 0 0 0,0 0 1 0 0,0 1-1 0 0,0-1 0 0 0,0 0 1 0 0,0 0-1 0 0,0 0 0 0 0,0 0 1 0 0,0 0-1 0 0,0 1 0 0 0,0-1 1 0 0,0 0-1 0 0,0 0 0 0 0,0 0 1 0 0,0 0-1 0 0,0 0 0 0 0,0 0 0 0 0,-1 1 1 0 0,1-1-1 0 0,0 0 0 0 0,0 0 1 0 0,0 0-1 0 0,0 0 0 0 0,0 0 1 0 0,0 0-1 0 0,0 0 0 0 0,0 0 1 0 0,0 0-1 0 0,-1 1 0 0 0,1-1 0 0 0,0 0 1 0 0,0 0-1 0 0,0 0 0 0 0,0 0 1 0 0,0 0-1 0 0,0 0 0 0 0,-1 0 1 0 0,1 0-1 0 0,0 0 0 0 0,0 0 1 0 0,0 0-1 0 0,0 0 0 0 0,0 0 0 0 0,0 0 1 0 0,-1 0-1 0 0,1 0 0 0 0,0 0 1 0 0,0 0-1 0 0,0 0 0 0 0,0 0 1 0 0,0 0-1 0 0,-1 0 0 0 0,1 0 1 0 0,0 0-1 0 0,0-1 0 0 0,0 1 1 0 0,0 0-1 0 0,-28 0 205 0 0,1 1-1 0 0,-50 9 1 0 0,-58 19-456 0 0,59-12-594 0 0,70-15 530 0 0,-3 0-3519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40.23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27 1 12531 0 0,'0'0'5680'0'0,"0"11"-5342"0"0,-1 14-104 0 0,-2 34 392 0 0,-14 90 1 0 0,15-141-615 0 0,1-1-1 0 0,0 0 0 0 0,0 1 0 0 0,1-1 0 0 0,0 1 1 0 0,0-1-1 0 0,2 12 0 0 0,-2-17-18 0 0,1 0-1 0 0,0 0 0 0 0,0 0 1 0 0,-1 0-1 0 0,1 0 0 0 0,1 0 1 0 0,-1 0-1 0 0,0 0 0 0 0,0 0 1 0 0,1-1-1 0 0,-1 1 0 0 0,1-1 1 0 0,-1 1-1 0 0,1-1 0 0 0,0 1 1 0 0,-1-1-1 0 0,1 0 0 0 0,0 0 1 0 0,0 0-1 0 0,0 0 0 0 0,0 0 1 0 0,0 0-1 0 0,0 0 0 0 0,0-1 1 0 0,0 1-1 0 0,0-1 0 0 0,1 0 1 0 0,-1 1-1 0 0,4-1 0 0 0,2-1-173 0 0,1 1 0 0 0,-1-1 0 0 0,0-1-1 0 0,0 1 1 0 0,0-2 0 0 0,0 1-1 0 0,0-1 1 0 0,0 0 0 0 0,-1-1 0 0 0,14-7-1 0 0,-13 7-772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40.57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75 13819 0 0,'0'0'2188'0'0,"5"0"-1649"0"0,11 0-578 0 0,1 0-1 0 0,0-1 1 0 0,-1-2 0 0 0,1 1-1 0 0,22-8 1 0 0,-12 1-778 0 0,0 0 0 0 0,39-21 0 0 0,-47 20-783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40.92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9242 0 0,'0'0'6412'0'0,"1"23"-5154"0"0,2-12-1209 0 0,0 26 399 0 0,-3-36-444 0 0,4 4-32 0 0,1-1-1 0 0,-3-3-50 0 0,-1 1 1 0 0,1 0-1 0 0,0-1 0 0 0,0 0 1 0 0,0 1-1 0 0,0-1 1 0 0,0 0-1 0 0,0 0 0 0 0,1 0 1 0 0,-1 0-1 0 0,0-1 1 0 0,0 1-1 0 0,1-1 1 0 0,-1 1-1 0 0,0-1 0 0 0,1 0 1 0 0,-1 0-1 0 0,1 0 1 0 0,-1 0-1 0 0,0 0 0 0 0,1 0 1 0 0,-1-1-1 0 0,0 1 1 0 0,1-1-1 0 0,-1 1 0 0 0,4-3 1 0 0,7-1-1993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41.31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33 0 11426 0 0,'0'0'2002'0'0,"0"7"277"0"0,-1 10-1888 0 0,0 0-1 0 0,-1 0 1 0 0,0 0-1 0 0,-8 21 1 0 0,5-16-875 0 0,1 1 0 0 0,-3 25-1 0 0,6-32-359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41.67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53 1 15923 0 0,'0'0'2550'0'0,"1"4"-2304"0"0,8 7-178 0 0,-1-1 0 0 0,1 0 1 0 0,1 0-1 0 0,18 14 0 0 0,2 3 31 0 0,-3 0 22 0 0,-2 1 1 0 0,0 0 0 0 0,32 51-1 0 0,-43-54-40 0 0,0 0 0 0 0,-2 0 0 0 0,-1 1-1 0 0,-1 0 1 0 0,10 41 0 0 0,-12-34-52 0 0,-2 0 0 0 0,-1 0-1 0 0,-2 0 1 0 0,-1 1 0 0 0,-1 0 0 0 0,-2-1 0 0 0,-2 1 0 0 0,-1-1 0 0 0,-1 0 0 0 0,-2 0 0 0 0,-1 0 0 0 0,-2-1 0 0 0,-1 0 0 0 0,-2-1 0 0 0,0 0 0 0 0,-26 39 0 0 0,8-22-126 0 0,-3-2 0 0 0,-2-2 0 0 0,-2-1 0 0 0,-66 58 1 0 0,74-73-1734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09:53.1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501 1242 3377 0 0,'13'2'250'0'0,"-1"0"0"0"0,1 1 0 0 0,0 1 0 0 0,18 7 0 0 0,9 3 1300 0 0,33 13 1053 0 0,-46-16-1949 0 0,38 9-1 0 0,56 5-179 0 0,2-5-1 0 0,135 3 1 0 0,251-15-271 0 0,-389-8-94 0 0,8-2 326 0 0,133-18 1 0 0,-241 16 152 0 0,-1 0 1 0 0,0-1-1 0 0,-1-1 1 0 0,1 0-1 0 0,-1-2 0 0 0,-1 0 1 0 0,30-18-1 0 0,-40 20-411 0 0,-1 0 0 0 0,0 0-1 0 0,0-1 1 0 0,-1 1 0 0 0,1-1-1 0 0,-1-1 1 0 0,-1 1 0 0 0,0-1-1 0 0,4-8 1 0 0,1 0 188 0 0,25-58 398 0 0,-24 48-616 0 0,15-25 0 0 0,-19 39-38 0 0,-1 1 0 0 0,0-1 0 0 0,0 0 1 0 0,-1-1-1 0 0,-1 1 0 0 0,0-1 0 0 0,1-14 0 0 0,0-93 1154 0 0,-3 52-852 0 0,-2 46-279 0 0,-1-1 0 0 0,-1 1 0 0 0,-1-1 0 0 0,-10-35 0 0 0,1 6 92 0 0,6 22-277 0 0,-1 1 0 0 0,-2 0 0 0 0,-1 0-1 0 0,0 1 1 0 0,-3 0 0 0 0,0 1 0 0 0,-1 1 0 0 0,-2 0-1 0 0,-1 2 1 0 0,-1 0 0 0 0,0 0 0 0 0,-27-22-1 0 0,-72-54-10 0 0,97 85 47 0 0,1 2 0 0 0,-2 0 1 0 0,1 1-1 0 0,-30-11 0 0 0,30 16-32 0 0,-1 0-1 0 0,0 1 0 0 0,0 2 1 0 0,0 0-1 0 0,0 1 0 0 0,-1 1 1 0 0,-43 3-1 0 0,-205 23-196 0 0,9-20 556 0 0,-5-7-87 0 0,250 4-212 0 0,-347 19 259 0 0,185 7 42 0 0,-45 10 97 0 0,201-32-395 0 0,0 1 0 0 0,1 1 0 0 0,-1 1 0 0 0,2 1 0 0 0,-1 1-1 0 0,1 1 1 0 0,-33 23 0 0 0,45-26-27 0 0,0 0 1 0 0,1 0-1 0 0,0 1 0 0 0,0 0 1 0 0,1 1-1 0 0,0 0 0 0 0,1 0 1 0 0,0 0-1 0 0,1 1 0 0 0,0-1 1 0 0,-5 18-1 0 0,-4 13-69 0 0,-19 85 0 0 0,28-99 62 0 0,1 0 0 0 0,2 0 0 0 0,1 0 0 0 0,3 40 0 0 0,4-34 16 0 0,1-1-1 0 0,1 0 0 0 0,2-1 1 0 0,1 1-1 0 0,1-2 1 0 0,21 36-1 0 0,-22-47 11 0 0,1 0 0 0 0,0-1 0 0 0,2 0 0 0 0,0-1-1 0 0,1-1 1 0 0,1 0 0 0 0,0-1 0 0 0,1-1 0 0 0,0-1 0 0 0,1 0 0 0 0,1-1-1 0 0,0-1 1 0 0,1-1 0 0 0,31 12 0 0 0,139 46 81 0 0,-161-59-59 0 0,60 15 41 0 0,-85-23-63 0 0,-1 0-1 0 0,0 0 1 0 0,1 0-1 0 0,-1 0 1 0 0,0 1 0 0 0,1 0-1 0 0,4 3 1 0 0,-3-2 6 0 0,1 1-1 0 0,-1-2 1 0 0,0 1 0 0 0,1 0-1 0 0,0-1 1 0 0,10 2 0 0 0,-14-4 33 0 0,17 2-2117 0 0,-8 0 81 0 0,-1 0 0 0 0,1 0-1 0 0,-1-1 1 0 0,1-1 0 0 0,19 0 0 0 0,-5-4-2702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0:34.34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38 174 7922 0 0,'3'15'10247'0'0,"-2"28"-9817"0"0,0-15-22 0 0,3 122 745 0 0,-22 232 1 0 0,12-276-870 0 0,4-56 69 0 0,-13 78-1 0 0,10-84 21 0 0,5-44-364 0 0,0 3 0 0 0,0 0 0 0 0,0 0-1 0 0,0 0 1 0 0,1 0 0 0 0,-1 0 0 0 0,1 0 0 0 0,1 5 0 0 0,3 10 8 0 0,3 14-18 0 0,0-12-261 0 0,-4-14-112 0 0,4 1 140 0 0,39 4 257 0 0,-35-9 3 0 0,0 0 1 0 0,0 0 0 0 0,0-1-1 0 0,-1-1 1 0 0,21-1 0 0 0,-2 0 10 0 0,130 2 268 0 0,-64-5-36 0 0,-38 2-160 0 0,29 0 1 0 0,103-3 11 0 0,-113 2-75 0 0,-26 0-4 0 0,26-2-13 0 0,40 5 32 0 0,-16-4 15 0 0,-69 2-42 0 0,44 1-1 0 0,-37 5-24 0 0,-22-2-4 0 0,0-1 0 0 0,24 0 0 0 0,3-2 1 0 0,66 7 1 0 0,-47-1-4 0 0,37 3-12 0 0,-44-2-2 0 0,81-2-1 0 0,-28-9 34 0 0,33-1 25 0 0,-48-1-37 0 0,-51 3-9 0 0,23-1 19 0 0,98 5 9 0 0,190 11 2 0 0,-253-9-18 0 0,69 5 23 0 0,-130-5-19 0 0,0-2-1 0 0,68-9 1 0 0,28-1 12 0 0,-31 14-45 0 0,159 26 0 0 0,-71-16-37 0 0,-189-14 50 0 0,113 5-40 0 0,70 2 33 0 0,-63-2-40 0 0,198 1-591 0 0,-198-4 629 0 0,94-2-24 0 0,54 9 78 0 0,-144-1-28 0 0,-54-3-21 0 0,132-1-27 0 0,-110-7 23 0 0,61-6-9 0 0,-45 2 16 0 0,9-1-1 0 0,129-11-142 0 0,145-15 133 0 0,27 22-2 0 0,-323 3-13 0 0,-35 0 5 0 0,17-2 33 0 0,-27 6 45 0 0,37-4 43 0 0,54-1-51 0 0,-76 4-33 0 0,-24-2-1 0 0,10 0-4 0 0,-37 5-18 0 0,-1-1 1 0 0,28-8-1 0 0,-28 5 7 0 0,-1-8 81 0 0,-15 13-70 0 0,0 1 0 0 0,0 0 0 0 0,0 0 1 0 0,0 0-1 0 0,0 0 0 0 0,0 0 1 0 0,0 0-1 0 0,0 0 0 0 0,1 0 0 0 0,-1 0 1 0 0,0 0-1 0 0,2 0 40 0 0,-4-15 263 0 0,-15-51-104 0 0,7 9-71 0 0,7 48-132 0 0,0-1 1 0 0,1 1-1 0 0,0-16 0 0 0,-3-18 4 0 0,-1 7 29 0 0,1-19 111 0 0,-2-18 80 0 0,-3 25-152 0 0,-7-40 125 0 0,-4-11-19 0 0,-11-19-61 0 0,17 62-68 0 0,9 16-33 0 0,5 34-20 0 0,0 0-1 0 0,0 0 1 0 0,1 0 0 0 0,0 0 0 0 0,1 0-1 0 0,3-12 1 0 0,-3 12 8 0 0,-1 0 0 0 0,0 1 0 0 0,0-1 0 0 0,-1 0 0 0 0,1 0-1 0 0,-1 0 1 0 0,-1 0 0 0 0,-1-8 0 0 0,0-3 30 0 0,5-5 39 0 0,0 4 33 0 0,-7 0 65 0 0,-2 9-41 0 0,-4 3 65 0 0,2 5-9 0 0,-10 1 25 0 0,5-4-142 0 0,10 4-64 0 0,1 0-1 0 0,0 0 0 0 0,0 0 0 0 0,0 0 1 0 0,0 1-1 0 0,-1-1 0 0 0,1 1 1 0 0,0-1-1 0 0,-1 1 0 0 0,1 0 0 0 0,0 0 1 0 0,-3 0-1 0 0,-109 2 542 0 0,84-1-481 0 0,-191 14 340 0 0,-162 0 37 0 0,305-19-410 0 0,-872-23 786 0 0,544 38-779 0 0,-1 1 66 0 0,-66-16 16 0 0,-313 3 307 0 0,366 21-350 0 0,10-1-10 0 0,-674-5 152 0 0,842-3-182 0 0,167-6-58 0 0,-133 15 9 0 0,116-10 14 0 0,-144 4-1 0 0,45-5-56 0 0,84-2-9 0 0,-159-10 0 0 0,184 4-85 0 0,81-1 136 0 0,-5 0-44 0 0,-2 0 39 0 0,-23-1 4 0 0,-16-2 27 0 0,32 2-18 0 0,-85-4-15 0 0,28 7 6 0 0,45-1 14 0 0,0-1 1 0 0,0-1-1 0 0,-30-5 0 0 0,15 1-2 0 0,28 3 5 0 0,1 0 0 0 0,1 0 0 0 0,-24-9 0 0 0,9 6-20 0 0,14 3-16 0 0,11 2 20 0 0,0 0-14 0 0,-27-2 14 0 0,-13-9 12 0 0,45 11-2 0 0,-5 1-2 0 0,-31-8-267 0 0,28 6 211 0 0,0-1 0 0 0,0 1 0 0 0,0 0 0 0 0,0 0 0 0 0,-5 1 0 0 0,8 0-33 0 0,-4 5-344 0 0,3-2 350 0 0,1-1 70 0 0,1 0 0 0 0,-1 0 1 0 0,1 0-1 0 0,-1 0 0 0 0,1 0 0 0 0,0 1 0 0 0,0-1 0 0 0,0 0 1 0 0,0 0-1 0 0,1 1 0 0 0,-1-1 0 0 0,0 1 0 0 0,1-1 1 0 0,0 1-1 0 0,0-1 0 0 0,-1 1 0 0 0,1-1 0 0 0,1 1 0 0 0,-1-1 1 0 0,0 0-1 0 0,1 1 0 0 0,0 3 0 0 0,14 61-56 0 0,9 53 72 0 0,-18-79 8 0 0,-1-12-18 0 0,1 45 0 0 0,-6-73-144 0 0,11-13-4931 0 0,-6 9 4080 0 0,20-38-5163 0 0,-6 15 1933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1:37.29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340 1557 4041 0 0,'-12'-2'1370'0'0,"15"4"830"0"0,16 7 180 0 0,-16-8-3061 0 0,13 5 935 0 0,1 0 0 0 0,23 4-1 0 0,14 5 425 0 0,22 11 54 0 0,133 25 0 0 0,12-16-52 0 0,-21-6-295 0 0,76 7-156 0 0,-120-21-137 0 0,82 4 19 0 0,-22-9-71 0 0,1 0 577 0 0,-208-10-546 0 0,508-10 2073 0 0,-469 8-2098 0 0,306-29 439 0 0,-280 20-360 0 0,0-4 1 0 0,107-35-1 0 0,-133 32-44 0 0,-2-1-1 0 0,0-2 1 0 0,-1-3-1 0 0,70-49 1 0 0,-85 52 31 0 0,139-108 376 0 0,-142 106-324 0 0,0-2 0 0 0,-2-1-1 0 0,40-54 1 0 0,21-28 158 0 0,-52 69-158 0 0,36-55 1 0 0,-61 77-95 0 0,-1 0 1 0 0,0 0-1 0 0,5-19 1 0 0,1-2 45 0 0,-9 25-33 0 0,-1 0 0 0 0,0 0 0 0 0,0 0 0 0 0,-1-1 0 0 0,-1 0 0 0 0,-1 1 0 0 0,0-1 0 0 0,0 0 0 0 0,-3-26 0 0 0,0 29-1 0 0,0 0-1 0 0,-1 0 0 0 0,0 1 1 0 0,-1-1-1 0 0,0 1 1 0 0,-1-1-1 0 0,0 1 1 0 0,0 1-1 0 0,-1-1 0 0 0,0 1 1 0 0,-1 0-1 0 0,-12-13 1 0 0,-27-22-7 0 0,-59-45 1 0 0,63 55-90 0 0,20 17 14 0 0,-1 2-1 0 0,-1 0 1 0 0,0 2 0 0 0,-51-21-1 0 0,-110-27-150 0 0,117 41 157 0 0,4 2 65 0 0,-1 3 0 0 0,-85-8-1 0 0,-134 3 482 0 0,-2 0-154 0 0,159 7-255 0 0,-132-19 509 0 0,-160-28 505 0 0,345 49-1097 0 0,-43-4 3 0 0,12 7 1 0 0,-134 0-73 0 0,-232 41-41 0 0,421-27 61 0 0,-60 15 0 0 0,48-4-46 0 0,-91 38 0 0 0,129-44 26 0 0,0 1-1 0 0,1 1 1 0 0,0 1 0 0 0,1 1 0 0 0,0 0-1 0 0,-28 29 1 0 0,12-8-6 0 0,-69 51-1 0 0,92-75 13 0 0,1 1 0 0 0,0 0 0 0 0,-18 23-1 0 0,-8 8 0 0 0,24-27 3 0 0,1 2 1 0 0,-14 22-1 0 0,-7 8 6 0 0,15-18-4 0 0,1 1 1 0 0,1 1-1 0 0,2 1 1 0 0,-17 47-1 0 0,31-74-2 0 0,1-2 1 0 0,-32 86 16 0 0,21-51-19 0 0,8-29 2 0 0,1 1-1 0 0,1-1 0 0 0,0 1 1 0 0,0-1-1 0 0,1 1 1 0 0,1 0-1 0 0,0 0 1 0 0,1 15-1 0 0,-2 17-7 0 0,1-36 6 0 0,0-1 1 0 0,0 1-1 0 0,1 0 0 0 0,2 14 0 0 0,3 3-1 0 0,1-1 0 0 0,1 1 0 0 0,15 33 0 0 0,-18-50 0 0 0,0-1-1 0 0,1 1 0 0 0,0-1 0 0 0,1 0 0 0 0,-1 0 1 0 0,1 0-1 0 0,1-1 0 0 0,-1 0 0 0 0,10 7 1 0 0,9 5 24 0 0,36 19 1 0 0,-51-32-15 0 0,13 7-15 0 0,0-1 0 0 0,0-1 0 0 0,1-1 1 0 0,0-1-1 0 0,1-1 0 0 0,32 5 0 0 0,-39-8 21 0 0,0 1 0 0 0,35 15 1 0 0,5 1 12 0 0,-33-12 82 0 0,1-2 0 0 0,0-1 0 0 0,0-1 0 0 0,42 2 0 0 0,-68-7-96 0 0,18 0 181 0 0,-17 0-313 0 0,0 0 1 0 0,-1 0-1 0 0,1 0 1 0 0,0 0-1 0 0,0 0 1 0 0,-1 0-1 0 0,1-1 1 0 0,0 1-1 0 0,0 0 1 0 0,-1 0-1 0 0,1-1 1 0 0,0 1-1 0 0,-1 0 1 0 0,1-1-1 0 0,0 1 1 0 0,-1-1-1 0 0,1 1 1 0 0,-1-1-1 0 0,1 1 1 0 0,-1-1-1 0 0,1 0 1 0 0,-1 1-1 0 0,1-1 1 0 0,-1 1-1 0 0,1-1 1 0 0,-1 0-1 0 0,1-1 1 0 0,0-1-371 0 0,5-12-1191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1:50.5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0 756 3753 0 0,'0'0'10530'0'0,"1"-20"-8627"0"0,1-10-1799 0 0,-2 25-63 0 0,1 0 0 0 0,0 0 0 0 0,0 1 0 0 0,1-1 0 0 0,-1 0 0 0 0,4-5 0 0 0,3-12 88 0 0,0-10 56 0 0,15-37-1 0 0,-18 56-153 0 0,17-39-16 0 0,1 2 0 0 0,3 0-1 0 0,2 2 1 0 0,59-78 0 0 0,-68 100-92 0 0,-2 1 306 0 0,31-32 0 0 0,-42 50-182 0 0,0 1 1 0 0,1 1-1 0 0,-1-1 0 0 0,1 1 1 0 0,0 0-1 0 0,1 1 0 0 0,-1 0 1 0 0,1 0-1 0 0,16-5 1 0 0,7 0-68 0 0,-7 1-16 0 0,1 1 0 0 0,-1 1 0 0 0,1 1 1 0 0,47-2-1 0 0,-62 8 38 0 0,1 0 0 0 0,-1 0-1 0 0,0 1 1 0 0,0 0 0 0 0,0 1 0 0 0,13 5 0 0 0,58 30 32 0 0,-26-11-65 0 0,-39-19 29 0 0,1 1 1 0 0,-1 1-1 0 0,0 0 1 0 0,-1 1 0 0 0,0 1-1 0 0,-1 0 1 0 0,0 1-1 0 0,-1 1 1 0 0,0 0-1 0 0,15 23 1 0 0,-10-7 31 0 0,-2 2-1 0 0,0 0 1 0 0,-3 1 0 0 0,0 0-1 0 0,-3 1 1 0 0,12 58 0 0 0,-13-40 89 0 0,-2 0 1 0 0,1 83 0 0 0,-8-126-113 0 0,0 43 35 0 0,8 70-1 0 0,-3-25 49 0 0,-4-69 24 0 0,-2 1 1 0 0,0-1-1 0 0,-3 1 1 0 0,0-1-1 0 0,-1 0 1 0 0,-2 0-1 0 0,-19 51 1 0 0,16-57 10 0 0,0-1 1 0 0,-2 0-1 0 0,0 0 0 0 0,-2-1 1 0 0,0-1-1 0 0,-1 0 0 0 0,-34 32 1 0 0,30-31 50 0 0,7-7 3 0 0,-22 19 0 0 0,29-31-59 0 0,0 1 0 0 0,0-1 0 0 0,1 0 0 0 0,-1 0 0 0 0,0 0 0 0 0,0-1 0 0 0,0 1 0 0 0,-7-2-1 0 0,7 0-66 0 0,0 0-1 0 0,0-1 1 0 0,0 0-1 0 0,0 0 1 0 0,1-1-1 0 0,-1 0 1 0 0,0 1-1 0 0,1-1 1 0 0,0-1-1 0 0,0 1 0 0 0,0-1 1 0 0,0 1-1 0 0,0-1 1 0 0,1 0-1 0 0,-1-1 1 0 0,-4-8-1 0 0,-3-5 230 0 0,1 0 0 0 0,-15-38 0 0 0,17 34-283 0 0,1-1-1 0 0,1 0 0 0 0,-4-30 1 0 0,-3-74-9 0 0,11 96 9 0 0,1-17 0 0 0,1 1 0 0 0,14-83 1 0 0,-1-1 20 0 0,-11 115-13 0 0,0 0 0 0 0,6-19-1 0 0,2-14 5 0 0,-8 30-7003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5.8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66 10714,'40'-2'896,"6"0"-615,4-2-113,2 0 368,2 0-232,6-4-88,-2 4 0,0-4-80,-2 2-72,-4-2-40,0 2-24,-6 2 1528,2-2-1400,-4 6 128,-6 4 104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57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405 7 9298,'-1'-6'2624,"3"14"-1497,13 82-1300,20 237 286,-10-74 94,-25-252-199,0-1-1,0 0 1,0 0-1,0 0 0,0 0 1,0 0-1,0 0 1,0 0-1,0 0 1,0 0-1,0 0 1,0 0-1,0 0 1,0 1-1,0-1 0,0 0 1,0 0-1,0 0 1,0 0-1,0 0 1,0 0-1,0 0 1,0 0-1,0 0 1,0 0-1,0 0 0,0 1 1,0-1-1,0 0 1,0 0-1,0 0 1,0 0-1,0 0 1,0 0-1,0 0 0,-1 0 1,1 0-1,0 0 1,0 0-1,0 0 1,0 0-1,0 0 1,0 0-1,0 0 1,0 0-1,0 0 0,0 0 1,0 0-1,0 1 1,-1-1-1,1 0 1,0 0-1,0 0 1,0 0-1,0 0 1,0-1-1,0 1 0,0 0 1,0 0-1,0 0 1,0 0-1,0 0 1,-1 0-1,1 0 1,0 0-1,0 0 1,0 0-1,-8-7 233,-17-24-192,3 4 29,16 21-82,0 0 0,-1 1 0,1-1 0,-1 1 0,0 1 0,0-1 0,-1 1 0,1 0 0,-10-3 0,12 6 4,-1-1 1,1 1-1,-1 0 0,1 0 0,-1 1 1,0-1-1,1 1 0,-1 1 0,0-1 1,1 1-1,-1 0 0,0 0 0,1 1 1,-9 2-1,-6 6 25,1 0 1,0 0-1,1 2 0,0 1 1,1 0-1,1 1 0,0 0 0,0 2 1,2 0-1,0 0 0,1 1 1,-16 27-1,25-38-20,1 0 0,0 0 0,0 1 0,1-1 0,0 1 0,0 0 0,0-1 0,1 1 0,-1 8 0,2-12-3,1 0 0,-1 0 0,0-1 0,1 1 0,-1 0 0,1-1 0,0 1-1,0 0 1,0-1 0,0 1 0,0-1 0,1 1 0,-1-1 0,1 0 0,-1 0 0,1 0 0,0 0 0,0 0 0,0 0 0,0 0-1,0 0 1,0-1 0,1 1 0,-1-1 0,5 2 0,5 2 3,-1-1-1,1 0 1,0-1-1,0-1 1,0 0-1,0 0 1,0-1-1,16-1 1,5-2-7,60-10-1,-57 4-157,-1-1 0,0-2 0,33-15 0,-30 10 20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1:52.0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1 279 9466 0 0,'-1'-1'5705'0'0,"2"-7"-5222"0"0,27-23 225 0 0,-21 21-471 0 0,1 1 0 0 0,18-15 0 0 0,9-8 484 0 0,-27 24-642 0 0,0 0 1 0 0,1 0-1 0 0,0 1 0 0 0,0 0 0 0 0,0 1 0 0 0,14-7 0 0 0,90-47-47 0 0,-93 51-31 0 0,1 1-1 0 0,1 1 1 0 0,-1 1 0 0 0,1 0 0 0 0,0 2-1 0 0,1 1 1 0 0,-1 1 0 0 0,1 1-1 0 0,-1 0 1 0 0,32 5 0 0 0,-36-2-5 0 0,-1 2 0 0 0,0 0 1 0 0,0 1-1 0 0,0 1 0 0 0,0 0 0 0 0,-1 1 0 0 0,0 1 1 0 0,-1 1-1 0 0,0 0 0 0 0,0 1 0 0 0,-1 0 0 0 0,0 1 1 0 0,-1 1-1 0 0,0 0 0 0 0,-1 1 0 0 0,0 1 0 0 0,-1-1 1 0 0,13 22-1 0 0,-6-3 48 0 0,0 1 1 0 0,-2 1-1 0 0,22 68 1 0 0,-31-75-33 0 0,-1 0-1 0 0,-1 1 1 0 0,-1 0 0 0 0,-2 0-1 0 0,-1 52 1 0 0,0 56 34 0 0,1-50 20 0 0,-5-59-27 0 0,0-1 0 0 0,-2 0 0 0 0,-1 0-1 0 0,-12 33 1 0 0,17-54-22 0 0,-77 213 883 0 0,61-182-696 0 0,-1-1 0 0 0,-28 39 0 0 0,45-73-205 0 0,0 1 142 0 0,0 0-1 0 0,-1 0 0 0 0,1 0 1 0 0,0 0-1 0 0,-1 0 1 0 0,0 0-1 0 0,1-1 1 0 0,-1 1-1 0 0,0-1 1 0 0,-3 3-1 0 0,3-4-30 0 0,-1 1 0 0 0,1 0 1 0 0,-1-1-1 0 0,0 0 0 0 0,1 1 0 0 0,-1-1 0 0 0,1 0 0 0 0,-1-1 0 0 0,0 1 0 0 0,1 0 1 0 0,-1-1-1 0 0,1 1 0 0 0,-4-2 0 0 0,-25-6-39 0 0,23 6-7 0 0,-16-20 272 0 0,-6-11-336 0 0,28 33-1 0 0,1-1-1 0 0,0 0 1 0 0,0 0 0 0 0,0 0 0 0 0,0-1-1 0 0,0 1 1 0 0,0 0 0 0 0,0 0 0 0 0,0 0-1 0 0,1-1 1 0 0,-1 1 0 0 0,0 0 0 0 0,1-1-1 0 0,-1 1 1 0 0,1-1 0 0 0,0 1 0 0 0,-1-1-1 0 0,1-2 1 0 0,-1-1-6 0 0,-1-7-13 0 0,0 1-1 0 0,1-1 1 0 0,0 0 0 0 0,0 1-1 0 0,2-1 1 0 0,2-23 0 0 0,-1 21-1 0 0,-1-1 1 0 0,-1 1-1 0 0,-1-17 1 0 0,-2-9 11 0 0,2 0 1 0 0,5-56-1 0 0,-1 48 4 0 0,1 15-2 0 0,9-44 0 0 0,-5 36 4 0 0,-2-10 12 0 0,-5 37-6 0 0,0 1 1 0 0,1 0-1 0 0,0 1 1 0 0,1-1-1 0 0,1 0 1 0 0,7-17-1 0 0,-9 24-14 0 0,1 0-1 0 0,-1 0 0 0 0,-1-1 1 0 0,1 1-1 0 0,-1-1 0 0 0,0 1 1 0 0,0-11-1 0 0,-1 16-36 0 0,0-5-4290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1:53.65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1 211 5161 0 0,'0'0'6079'0'0,"1"-3"-3270"0"0,4-11-2546 0 0,7 0-306 0 0,-10 11 35 0 0,1 1-1 0 0,-1-1 0 0 0,1 1 0 0 0,-1-1 0 0 0,1 1 0 0 0,0 0 0 0 0,0 0 1 0 0,4-3-1 0 0,49-29 79 0 0,-41 24 219 0 0,31-17 0 0 0,1 7-213 0 0,0 1 1 0 0,84-20-1 0 0,-115 36-75 0 0,0 1 0 0 0,0 1 0 0 0,0 0 0 0 0,0 2 0 0 0,0-1 0 0 0,0 2 0 0 0,0 0 0 0 0,0 1 0 0 0,24 8 0 0 0,-17-4 0 0 0,-1 1 0 0 0,1 2 0 0 0,-1 0 0 0 0,-1 1 0 0 0,34 24 0 0 0,-39-22 1 0 0,-1 0 1 0 0,-1 1-1 0 0,0 0 0 0 0,-1 1 0 0 0,-1 0 0 0 0,0 1 0 0 0,-1 1 0 0 0,-1 0 0 0 0,0 0 1 0 0,-2 1-1 0 0,13 34 0 0 0,-7-5 8 0 0,-2 0 0 0 0,-2 1 0 0 0,7 79 0 0 0,-13-85 208 0 0,-1-1 0 0 0,-3 0 1 0 0,-1 1-1 0 0,-11 67 1 0 0,-3-19 239 0 0,5-28 68 0 0,-30 102-1 0 0,27-122-414 0 0,8-23-27 0 0,0-1 0 0 0,-2-1 0 0 0,-9 19 0 0 0,0-3 223 0 0,8-17 110 0 0,0 1 0 0 0,-15 20 0 0 0,18-32-243 0 0,1 1-1 0 0,-1-1 1 0 0,0 0 0 0 0,0 0 0 0 0,-1 0-1 0 0,1-1 1 0 0,-1 0 0 0 0,0 0 0 0 0,0 0 0 0 0,-1-1-1 0 0,1 0 1 0 0,-1 0 0 0 0,1 0 0 0 0,-1-1-1 0 0,0 0 1 0 0,-9 1 0 0 0,10-3-69 0 0,1 1-11 0 0,0 0 1 0 0,-1-1-1 0 0,1 1 1 0 0,-1-2-1 0 0,1 1 1 0 0,-1 0-1 0 0,1-1 1 0 0,0 0-1 0 0,-1 0 1 0 0,-5-3-1 0 0,8 3-43 0 0,-3-1 12 0 0,0 1 1 0 0,1-2 0 0 0,-1 1-1 0 0,1 0 1 0 0,0-1 0 0 0,0 0-1 0 0,0-1 1 0 0,0 1-1 0 0,0-1 1 0 0,1 0 0 0 0,-1 0-1 0 0,1 0 1 0 0,-4-5 0 0 0,5 5-53 0 0,-2-2-39 0 0,0-1-1 0 0,0 1 1 0 0,1-1-1 0 0,0 0 1 0 0,0-1-1 0 0,0 1 1 0 0,1-1 0 0 0,0 1-1 0 0,1-1 1 0 0,-3-9-1 0 0,2-8-121 0 0,1 0-1 0 0,1 0 1 0 0,1-1 0 0 0,4-32-1 0 0,3 14 73 0 0,2 1 0 0 0,28-78 0 0 0,-9 32 71 0 0,-1 7 41 0 0,-14 45 77 0 0,12-56 0 0 0,-23 86-95 0 0,1-1 1 0 0,0 0 0 0 0,7-13 0 0 0,0-2 13 0 0,34-82 250 0 0,-38 78-291 0 0,-5 15-3729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1:54.41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11 154 7810 0 0,'-7'-3'8077'0'0,"3"1"-6663"0"0,5 1-1488 0 0,-1 0-1 0 0,1-1 1 0 0,-1 1-1 0 0,1-1 1 0 0,0 1 0 0 0,-1 0-1 0 0,1 0 1 0 0,0-1-1 0 0,0 1 1 0 0,0 0 0 0 0,0 0-1 0 0,0 0 1 0 0,0 0-1 0 0,0 0 1 0 0,0 0 0 0 0,3-1-1 0 0,20-13 213 0 0,-22 14-231 0 0,13-9 103 0 0,0 0 0 0 0,1 1 0 0 0,1 1-1 0 0,-1 1 1 0 0,1 0 0 0 0,0 1 0 0 0,0 0 0 0 0,37-5 0 0 0,28-4 34 0 0,-58 9-26 0 0,1 2 0 0 0,48-3 1 0 0,-28 4 61 0 0,-32 2-62 0 0,1 0-1 0 0,-1 1 1 0 0,21 2 0 0 0,60 4-20 0 0,-28-2 26 0 0,-36 0 25 0 0,1 1-1 0 0,37 12 1 0 0,-65-16-82 0 0,-1 0 0 0 0,1 0 1 0 0,-1-1-1 0 0,0 0 1 0 0,1 1-1 0 0,-1-1 1 0 0,1 0-1 0 0,-1 0 1 0 0,1 0-1 0 0,-1-1 1 0 0,1 1-1 0 0,-1 0 1 0 0,0-1-1 0 0,1 0 0 0 0,-1 1 1 0 0,1-1-1 0 0,-1 0 1 0 0,0 0-1 0 0,3-2 1 0 0,-1 0-558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0.51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 20 6185 0 0,'0'0'5273'0'0,"-2"-8"-383"0"0,1-3 103 0 0,32 46-4914 0 0,41 58 1 0 0,-33-39-25 0 0,-11-19-10 0 0,-1 2 0 0 0,-2 1 1 0 0,-2 1-1 0 0,29 66 0 0 0,-29-44 10 0 0,-10-22-4 0 0,1-1 0 0 0,2-1 0 0 0,2-1 0 0 0,30 47 0 0 0,-47-81-1124 0 0,9 12 2982 0 0,-6-12-5698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1.34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12 885 10130 0 0,'0'0'2055'0'0,"-12"-3"11452"0"0,13-2-13453 0 0,-1 0 0 0 0,1 1 0 0 0,0-1 0 0 0,0 1-1 0 0,0-1 1 0 0,1 1 0 0 0,-1 0 0 0 0,1 0 0 0 0,4-7 0 0 0,27-36 223 0 0,-16 23-214 0 0,26-38 56 0 0,6-9 11 0 0,70-133 1 0 0,-3-5 73 0 0,-47 89 95 0 0,-28 58-61 0 0,-22 34-47 0 0,-18 26 263 0 0,-1 1 514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2.13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128 64 2336 0 0,'0'0'5822'0'0,"-9"-7"2105"0"0,-9-7-3360 0 0,-33-15-572 0 0,39 23-3843 0 0,5 1 168 0 0,-23 2 1927 0 0,101 66-2727 0 0,-31-31 488 0 0,-3 1 0 0 0,0 2 0 0 0,-2 1 0 0 0,-2 2 0 0 0,45 66 0 0 0,-43-48 72 0 0,76 92 0 0 0,-72-105 1 0 0,-39-42-66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2.64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18 921 7938 0 0,'0'0'2471'0'0,"-9"3"4808"0"0,9-2-7137 0 0,0-1 0 0 0,0 0 1 0 0,-1 0-1 0 0,1 0 0 0 0,0 0 0 0 0,0 0 1 0 0,0 0-1 0 0,-1 1 0 0 0,1-1 0 0 0,0 0 1 0 0,0 0-1 0 0,-1 0 0 0 0,1 0 1 0 0,0 0-1 0 0,0 0 0 0 0,-1 0 0 0 0,1 0 1 0 0,0 0-1 0 0,0 0 0 0 0,-1 0 0 0 0,1 0 1 0 0,0 0-1 0 0,0 0 0 0 0,0 0 0 0 0,-1-1 1 0 0,1 1-1 0 0,0 0 0 0 0,0 0 0 0 0,-1 0 1 0 0,1 0-1 0 0,0 0 0 0 0,0 0 0 0 0,0-1 1 0 0,0 1-1 0 0,-1 0 0 0 0,1 0 1 0 0,0 0-1 0 0,0-1 0 0 0,0 1 0 0 0,3-11-22 0 0,0 0 0 0 0,1 1 0 0 0,1 0 0 0 0,0-1-1 0 0,0 2 1 0 0,1-1 0 0 0,11-15 0 0 0,-5 7-42 0 0,96-135 306 0 0,-10 14-208 0 0,82-127 36 0 0,-135 197 37 0 0,50-105 0 0 0,-90 167-79 0 0,1 21-7405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3.31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94 14227 0 0,'0'0'6571'0'0,"0"-1"-6431"0"0,0-1 1 0 0,0 1 0 0 0,1-1-1 0 0,-1 1 1 0 0,1 0-1 0 0,-1 0 1 0 0,1-1 0 0 0,0 1-1 0 0,-1 0 1 0 0,1 0-1 0 0,0 0 1 0 0,0 0-1 0 0,0 0 1 0 0,0 0 0 0 0,0 0-1 0 0,0 0 1 0 0,0 0-1 0 0,2-1 1 0 0,12-4-107 0 0,1 1 1 0 0,-1 1-1 0 0,1 0 1 0 0,1 0-1 0 0,23-1 1 0 0,8 1 81 0 0,88-22 0 0 0,-101 14-506 0 0,-34 12-4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3.69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31 11170 0 0,'0'1'10934'0'0,"16"0"-9265"0"0,57-8-923 0 0,28-1-125 0 0,-12-5-566 0 0,-88 13-306 0 0,5-5-6849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34.99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257 209 9386 0 0,'-2'-3'11056'0'0,"-6"-18"-9059"0"0,-3-25 680 0 0,-9 0-1498 0 0,16 38-863 0 0,-16-11 1352 0 0,-11-7-1556 0 0,23 20 7 0 0,-14 6 489 0 0,-18-3-618 0 0,31 10-61 0 0,4-2 55 0 0,1-1 0 0 0,-1 1 0 0 0,1 1 0 0 0,0-1 0 0 0,0 0 0 0 0,1 1 0 0 0,-3 6 0 0 0,-4 12-5 0 0,2 0 0 0 0,0 0-1 0 0,2 1 1 0 0,1 0 0 0 0,1 0 0 0 0,1 0 0 0 0,1 0 0 0 0,1 1 0 0 0,2-1-1 0 0,0 0 1 0 0,2 1 0 0 0,0-1 0 0 0,9 28 0 0 0,-10-43 14 0 0,2 0 0 0 0,-1 0 0 0 0,1 0 0 0 0,1 0 1 0 0,0-1-1 0 0,8 12 0 0 0,-11-18 8 0 0,0-1 1 0 0,-1 1-1 0 0,2-1 0 0 0,-1 0 1 0 0,0 0-1 0 0,0 0 0 0 0,1 0 1 0 0,-1 0-1 0 0,1-1 0 0 0,-1 1 0 0 0,1-1 1 0 0,0 0-1 0 0,-1 1 0 0 0,1-1 1 0 0,0 0-1 0 0,0-1 0 0 0,0 1 1 0 0,0 0-1 0 0,0-1 0 0 0,0 0 1 0 0,0 0-1 0 0,0 0 0 0 0,0 0 1 0 0,0 0-1 0 0,0 0 0 0 0,5-2 1 0 0,5-2 25 0 0,0-1 1 0 0,0 0 0 0 0,0-1-1 0 0,-1 0 1 0 0,0-1-1 0 0,-1-1 1 0 0,1 1 0 0 0,19-19-1 0 0,-15 11 27 0 0,-1-1 0 0 0,-1 0 0 0 0,0-1 0 0 0,22-36 1 0 0,-32 46-5 0 0,1-1 0 0 0,-2 0 1 0 0,1 0-1 0 0,-1 0 1 0 0,-1-1-1 0 0,1 1 0 0 0,-1 0 1 0 0,-1-1-1 0 0,0 0 1 0 0,0 1-1 0 0,0-1 0 0 0,-1 0 1 0 0,-1 1-1 0 0,-1-15 1 0 0,-1 11 30 0 0,0 1 1 0 0,-1 0-1 0 0,0 0 0 0 0,-1 0 1 0 0,0 0-1 0 0,0 1 1 0 0,-1 0-1 0 0,-1 0 1 0 0,0 1-1 0 0,-10-13 1 0 0,3 7-75 0 0,-1 0 0 0 0,0 0 1 0 0,-1 2-1 0 0,0 0 0 0 0,-1 0 0 0 0,-21-10 1 0 0,34 21-150 0 0,0 1-1 0 0,1 0 1 0 0,-1 0 0 0 0,0 1 0 0 0,0-1 0 0 0,0 1 0 0 0,0 0 0 0 0,0 0 0 0 0,-5 0 0 0 0,-3 1-6028 0 0,13 3 1333 0 0,5 7 4200 0 0,3-6-878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58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11354,'0'0'694,"7"12"209,8 1-847,39 25-20,-51-36-32,0 0 0,1 0 0,-1-1 0,1 1-1,-1-1 1,1 0 0,-1 0 0,1-1 0,0 1 0,-1-1 0,1 1 0,0-1 0,-1 0 0,1-1 0,0 1 0,-1-1 0,1 1 0,5-3 0,1-1 8,-1 0 0,0 0 0,0-1 1,14-10-1,-15 9-3,100-80 119,-94 73-101,-14 13-27,1 0 0,-1-1 1,0 1-1,0 0 0,0-1 0,1 1 1,-1 0-1,0 0 0,0-1 0,0 1 1,1 0-1,-1 0 0,0 0 0,1-1 1,-1 1-1,0 0 0,0 0 1,1 0-1,-1 0 0,0 0 0,1-1 1,-1 1-1,0 0 0,1 0 0,-1 0 1,0 0-1,1 0 0,-1 0 0,0 0 1,1 0-1,-1 0 0,0 0 0,1 1 1,-1-1-1,0 0 0,1 0 0,-1 0 1,0 0-1,1 0 0,-1 1 1,2 2-1,-1 0 0,0 0 0,0 0 0,0 0 0,-1 1 0,1-1 0,-1 0 0,1 0 0,-1 1 1,0-1-1,-1 0 0,0 7 0,-11 54 0,3-22 3,-10 145-15,-5 31 1816,15-181-1540,-3-9 93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7.06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30 4521 0 0,'0'0'5512'0'0,"17"-13"-4369"0"0,15 1-1425 0 0,-22 10-80 0 0,-9 2 291 0 0,1-1 1 0 0,-1 1-1 0 0,0-1 1 0 0,0 1 0 0 0,0 0-1 0 0,1-1 1 0 0,-1 1 0 0 0,0 0-1 0 0,0 0 1 0 0,1 0 0 0 0,-1 0-1 0 0,0 0 1 0 0,0 1-1 0 0,1-1 1 0 0,-1 0 0 0 0,0 0-1 0 0,2 2 1 0 0,5 0-62 0 0,-1-2-247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7.39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0 10618 0 0,'0'0'3238'0'0,"13"0"-854"0"0,2 0-4886 0 0,13 3-52 0 0,-24-3 2263 0 0,0 1-1 0 0,0-1 1 0 0,0 0-1 0 0,0 0 1 0 0,-1 0-1 0 0,1 0 1 0 0,0-1-1 0 0,6 0 0 0 0,-1-1-818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7.7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1 520 0 0,'5'0'1016'0'0,"0"1"0"0"0,0 0-1 0 0,0 0 1 0 0,0 0 0 0 0,-1 0-1 0 0,1 1 1 0 0,0 0 0 0 0,-1 0-1 0 0,9 5 1 0 0,-9-4-651 0 0,0-1 0 0 0,1 1 1 0 0,-1-1-1 0 0,1 0 0 0 0,0-1 0 0 0,-1 1 0 0 0,1-1 0 0 0,0 0 0 0 0,9 1 0 0 0,-11-2-838 0 0,0-1 0 0 0,1 1 0 0 0,-1-1 0 0 0,0 0 0 0 0,1 1 0 0 0,-1-1 0 0 0,0-1 0 0 0,0 1 0 0 0,6-4 0 0 0,-5 3 60 0 0,2-1 238 0 0</inkml:trace>
  <inkml:trace contextRef="#ctx0" brushRef="#br0" timeOffset="1">441 16 7330 0 0,'0'0'37'0'0,"0"0"1"0"0,0 0-1 0 0,0 0 1 0 0,0 0-1 0 0,-1 1 1 0 0,1-1-1 0 0,0 0 1 0 0,0 0-1 0 0,0 0 0 0 0,0 1 1 0 0,0-1-1 0 0,0 0 1 0 0,0 0-1 0 0,0 0 1 0 0,0 1-1 0 0,0-1 1 0 0,0 0-1 0 0,0 0 1 0 0,0 0-1 0 0,0 1 1 0 0,0-1-1 0 0,0 0 1 0 0,0 0-1 0 0,0 0 1 0 0,0 1-1 0 0,0-1 1 0 0,1 0-1 0 0,-1 0 1 0 0,0 0-1 0 0,0 1 1 0 0,0-1-1 0 0,0 0 1 0 0,0 0-1 0 0,0 0 1 0 0,1 0-1 0 0,-1 0 1 0 0,0 1-1 0 0,0-1 1 0 0,0 0-1 0 0,0 0 1 0 0,1 0-1 0 0,-1 0 1 0 0,15 11 2269 0 0,17 5 967 0 0,-22-12-3044 0 0,0-1 0 0 0,1 0 0 0 0,-1 0 0 0 0,1-1 0 0 0,12 0 0 0 0,-11-1-875 0 0,1-1 0 0 0,-1-1 0 0 0,1 0 0 0 0,14-3-1 0 0,-11 2 532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8.11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5601 0 0,'19'9'1268'0'0,"0"-1"-1"0"0,0-1 1 0 0,1 0-1 0 0,0-1 1 0 0,0-1-1 0 0,27 2 1 0 0,-34-6-1641 0 0,0-1 0 0 0,0 0 0 0 0,0-1 1 0 0,0-1-1 0 0,0 0 0 0 0,20-6 0 0 0,-25 6-383 0 0,8-2-702 0 0</inkml:trace>
  <inkml:trace contextRef="#ctx0" brushRef="#br0" timeOffset="1">505 23 2833 0 0,'5'5'1440'0'0,"1"-1"1"0"0,0 0 0 0 0,0 0-1 0 0,1 0 1 0 0,6 3 0 0 0,36 12 2249 0 0,-33-15-3426 0 0,0 0-1 0 0,1-2 0 0 0,-1 0 1 0 0,0 0-1 0 0,1-2 1 0 0,0 0-1 0 0,24-3 0 0 0,-15-2-673 0 0,1 0 0 0 0,-1-2-1 0 0,46-17 1 0 0,-59 18 104 0 0,1 2 0 0 0,-1 0 0 0 0,1 0 0 0 0,18-2 1 0 0,-26 6 341 0 0,0-1 1 0 0,-1 1 0 0 0,1 0 0 0 0,-1 0 0 0 0,1 1 0 0 0,-1 0-1 0 0,1 0 1 0 0,-1 0 0 0 0,1 0 0 0 0,-1 1 0 0 0,0 0-1 0 0,0 0 1 0 0,10 6 0 0 0,-11-5-55 0 0,-1-1-59 0 0,0 1-1 0 0,1-1 1 0 0,-1 0 0 0 0,1 0 0 0 0,-1 0 0 0 0,1 0 0 0 0,0 0 0 0 0,-1-1 0 0 0,1 0 0 0 0,0 0 0 0 0,0 0 0 0 0,8 1 0 0 0,-9-4-771 0 0,0-1-301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8.51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11 8506 0 0,'0'0'3874'0'0,"1"-10"4461"0"0,2 11-8279 0 0,0 1 1 0 0,1 0-1 0 0,-1 0 0 0 0,0 0 1 0 0,-1 0-1 0 0,1 0 1 0 0,0 1-1 0 0,-1-1 0 0 0,1 1 1 0 0,-1 0-1 0 0,0 0 0 0 0,3 3 1 0 0,6 7 82 0 0,75 79 307 0 0,-39-41-125 0 0,57 49 1 0 0,-59-59-107 0 0,-23-21-69 0 0,38 28-1 0 0,-59-47-279 0 0,-2-7-4803 0 0,-1-12 3275 0 0,0 5-232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8.85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158 1 11723 0 0,'0'0'5893'0'0,"-2"9"-3518"0"0,-26 98-658 0 0,-7 26-902 0 0,-55 114-162 0 0,88-237-1218 0 0,5-9-2145 0 0,11-11-643 0 0,-3-4 1008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9.21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1 104 13563 0 0,'0'0'9957'0'0,"7"-1"-9459"0"0,20-4-127 0 0,-1 0-1 0 0,0-2 1 0 0,30-11-1 0 0,69-31 81 0 0,-71 30-4977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4:59.53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0 159 16067 0 0,'0'0'5242'0'0,"10"1"-2759"0"0,-3-1-2341 0 0,0 0 1 0 0,0-1 0 0 0,0 1 0 0 0,0-1-1 0 0,-1-1 1 0 0,1 1 0 0 0,0-1-1 0 0,-1 0 1 0 0,0-1 0 0 0,1 0-1 0 0,9-5 1 0 0,16-11-438 0 0,-1-1 1 0 0,-1-1-1 0 0,29-27 0 0 0,-27 26-3722 0 0,-22 15 2081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0.055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12587 0 0,'0'-1'10399'0'0,"6"2"-9212"0"0,-3 2-1108 0 0,0-1 0 0 0,-1 0 0 0 0,1 1-1 0 0,0-1 1 0 0,-1 1 0 0 0,1 0 0 0 0,-1 0 0 0 0,0 0-1 0 0,0 0 1 0 0,0 0 0 0 0,0 1 0 0 0,-1-1 0 0 0,1 1-1 0 0,-1-1 1 0 0,0 1 0 0 0,1 5 0 0 0,2 11 264 0 0,3 38 1 0 0,-4-30-169 0 0,5 43 200 0 0,-2 130 1 0 0,-10-147-206 0 0,3-33 103 0 0,0-17 30 0 0,1-8 158 0 0,0 0-464 0 0,0 0 0 0 0,0-1 0 0 0,1 1 0 0 0,-1 0 1 0 0,1 0-1 0 0,2-4 0 0 0,-1-1 0 0 0,0 1-6 0 0,0 4-6 0 0,5-3 7 0 0,1 0 0 0 0,-1 1 0 0 0,1 0 1 0 0,0 0-1 0 0,1 0 0 0 0,-1 1 0 0 0,1 0 0 0 0,0 1 0 0 0,1 0 0 0 0,15-4 1 0 0,15-3 48 0 0,54-8-1 0 0,-31 7 69 0 0,-58 11-97 0 0,-1 0-1 0 0,1 0 1 0 0,-1 0-1 0 0,0-1 1 0 0,1 0-1 0 0,-1 0 1 0 0,0 0-1 0 0,0 0 1 0 0,0-1-1 0 0,4-3 1 0 0,-8 5 13 0 0,-1-8-1386 0 0,1 4-3193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6.27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106 188 8858 0 0,'0'-2'288'0'0,"0"0"0"0"0,0 0 0 0 0,0 0-1 0 0,0 0 1 0 0,0 1 0 0 0,0-1 0 0 0,0 0 0 0 0,1 0 0 0 0,-1 0 0 0 0,1 0 0 0 0,0 0-1 0 0,-1 0 1 0 0,1 1 0 0 0,0-1 0 0 0,0 0 0 0 0,0 0 0 0 0,0 1 0 0 0,0-1 0 0 0,1 1-1 0 0,-1-1 1 0 0,3-2 0 0 0,-3 5-202 0 0,-1-1 0 0 0,1 0 0 0 0,-1 1 0 0 0,1-1-1 0 0,-1 0 1 0 0,0 1 0 0 0,1-1 0 0 0,-1 0 0 0 0,1 1 0 0 0,-1-1-1 0 0,0 1 1 0 0,1-1 0 0 0,-1 0 0 0 0,0 1 0 0 0,1-1 0 0 0,-1 1-1 0 0,0-1 1 0 0,0 1 0 0 0,0 0 0 0 0,1-1 0 0 0,-1 1 0 0 0,0-1-1 0 0,0 1 1 0 0,0-1 0 0 0,0 1 0 0 0,0 0 0 0 0,4 21 107 0 0,-5 18 456 0 0,-2 0-1 0 0,-11 52 0 0 0,-25 76 334 0 0,6-31-308 0 0,5 6 346 0 0,27-136-850 0 0,-1-1-1 0 0,1 0 0 0 0,-1 0 0 0 0,-5 10 0 0 0,6-15 1045 0 0,0-9-1148 0 0,1-1 1 0 0,0 1-1 0 0,0-1 1 0 0,0 1-1 0 0,1-1 1 0 0,0 0-1 0 0,3-10 1 0 0,2-14-31 0 0,28-158 1 0 0,26-29-36 0 0,-21 84 39 0 0,2 11 4 0 0,-21 67 67 0 0,-20 57-40 0 0,8 3-54 0 0,-4 2-14 0 0,0-1 1 0 0,0 1-1 0 0,0-1 0 0 0,0 1 1 0 0,0 1-1 0 0,-1-1 0 0 0,0 0 0 0 0,0 1 1 0 0,0 0-1 0 0,3 7 0 0 0,23 60 21 0 0,-16-37-16 0 0,75 167 33 0 0,-62-150-21 0 0,58 86 0 0 0,19 22 94 0 0,-47-61 12 0 0,-46-90-123 0 0,-9-9 63 0 0,0 1 1 0 0,0-1-1 0 0,0 1 0 0 0,-1-1 1 0 0,1 1-1 0 0,0 0 1 0 0,0-1-1 0 0,-1 1 0 0 0,1 0 1 0 0,0 0-1 0 0,-1 0 0 0 0,1 0 1 0 0,-1-1-1 0 0,1 1 1 0 0,-1 0-1 0 0,1 2 0 0 0,-10-5 845 0 0,-17-6-708 0 0,-1 1-1 0 0,0 2 1 0 0,0 0-1 0 0,-45-1 0 0 0,-98 17-43 0 0,1 1-177 0 0,169-12-148 0 0,-1 0 0 0 0,1 0 1 0 0,-1 0-1 0 0,1 0 1 0 0,0 0-1 0 0,-1 0 1 0 0,1 0-1 0 0,-1 0 1 0 0,1 0-1 0 0,-1 0 1 0 0,1 0-1 0 0,0 0 1 0 0,-1 0-1 0 0,1 0 0 0 0,-1-1 1 0 0,1 1-1 0 0,-1 0 1 0 0,1 0-1 0 0,0 0 1 0 0,-1-1-1 0 0,1 1 1 0 0,0 0-1 0 0,-1 0 1 0 0,1-1-1 0 0,0 1 1 0 0,-1-1-1 0 0,8-8-3157 0 0,30-13-849 0 0,-25 16 3096 0 0,8-5 752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58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1 207 11723,'-1'1'2320,"17"-5"-2180,198-50 187,110-26-195,4 20-66,-319 59-74,14-3-47,1 1 0,-1 2 0,1 0 0,40 5-1,-63-4 10,1 0-1,-1 1 1,1-1-1,-1 0 1,0 1-1,1-1 1,-1 1-1,0 0 1,1 0 0,-1-1-1,0 1 1,0 0-1,1 0 1,-1 0-1,0 0 1,0 0-1,0 0 1,0 1-1,0-1 1,-1 0-1,1 0 1,1 3-1,-2-2 8,1 0-1,-1 0 1,1 0 0,-1 0-1,0 0 1,0 0 0,0 1-1,0-1 1,0 0 0,-1 0-1,1 0 1,-1 0-1,1 0 1,-1 0 0,-1 3-1,-13 21-338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6.66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15 15579 0 0,'2'-6'6662'0'0,"12"0"-4594"0"0,-12 5-2138 0 0,1 1 0 0 0,0-1 0 0 0,0 1 0 0 0,0 0 0 0 0,-1 0 0 0 0,1 0 0 0 0,0 0-1 0 0,5 2 1 0 0,41 12 388 0 0,93 42 1 0 0,-127-48-275 0 0,73 34 175 0 0,95 33 0 0 0,-165-70-1608 0 0,-33-13-3370 0 0,-11-6 1931 0 0,14 7 2530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6.992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96 3 13211 0 0,'2'-2'8879'0'0,"1"18"-7326"0"0,1 25-2055 0 0,-11 11 821 0 0,-2 0 1 0 0,-2 0-1 0 0,-21 58 1 0 0,-14 60-4203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7.33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1 185 14059 0 0,'0'0'5453'0'0,"4"-4"-4861"0"0,23-14-236 0 0,0 1 1 0 0,37-17-1 0 0,-32 18-302 0 0,47-27 295 0 0,-23 11-1151 0 0,-19 12-2748 0 0,-36 20 2431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7.698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1 104 12651 0 0,'0'0'10463'0'0,"7"1"-10348"0"0,-1-2-142 0 0,0 1 0 0 0,0-1 0 0 0,-1 0 0 0 0,1-1 0 0 0,0 0 0 0 0,-1 1 0 0 0,1-2 0 0 0,-1 1 0 0 0,0-1 0 0 0,0 1 0 0 0,0-1 0 0 0,0-1 1 0 0,5-4-1 0 0,59-51-6566 0 0,-56 46 6353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08.069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112 3 18204 0 0,'0'0'3055'0'0,"0"0"-2931"0"0,-1 0 0 0 0,1 0 0 0 0,0 0 0 0 0,-1 0-1 0 0,1-1 1 0 0,-1 1 0 0 0,1 1 0 0 0,-1-1 0 0 0,1 0 0 0 0,0 0-1 0 0,-1 0 1 0 0,1 0 0 0 0,-1 0 0 0 0,1 0 0 0 0,0 0 0 0 0,-1 0 0 0 0,1 1-1 0 0,0-1 1 0 0,-1 0 0 0 0,1 0 0 0 0,0 1 0 0 0,-1-1 0 0 0,1 0-1 0 0,0 0 1 0 0,-1 1 0 0 0,1-1 0 0 0,0 0 0 0 0,-1 1 0 0 0,-3 4-95 0 0,-1 0 0 0 0,1 1 0 0 0,0-1 0 0 0,0 1 1 0 0,1 0-1 0 0,-1 0 0 0 0,2 0 0 0 0,-5 9 1 0 0,-16 60 97 0 0,22-71-120 0 0,-30 124 149 0 0,28-107-135 0 0,0 0 0 0 0,1 0 0 0 0,1 0 0 0 0,3 27 0 0 0,-2-44-18 0 0,1 1 0 0 0,0-1 0 0 0,0 0 0 0 0,0 0 0 0 0,0 1 0 0 0,1-1 0 0 0,0 0 0 0 0,0 0 0 0 0,0 0 0 0 0,0 0-1 0 0,1-1 1 0 0,-1 1 0 0 0,1-1 0 0 0,0 1 0 0 0,0-1 0 0 0,0 0 0 0 0,5 3 0 0 0,-6-4 6 0 0,1-1 0 0 0,-1 1 0 0 0,1-1-1 0 0,-1 0 1 0 0,1 0 0 0 0,0 0 0 0 0,0 0 0 0 0,-1 0 0 0 0,1-1 0 0 0,0 1 0 0 0,0-1 0 0 0,0 0-1 0 0,0 0 1 0 0,0 0 0 0 0,0 0 0 0 0,-1 0 0 0 0,1-1 0 0 0,0 1 0 0 0,0-1 0 0 0,0 0 0 0 0,0 0-1 0 0,-1 0 1 0 0,1 0 0 0 0,0 0 0 0 0,-1 0 0 0 0,1-1 0 0 0,2-1 0 0 0,3-3 78 0 0,0 0 0 0 0,-1-1 1 0 0,1 0-1 0 0,-1 0 0 0 0,0-1 0 0 0,-1 0 1 0 0,0 0-1 0 0,0 0 0 0 0,-1-1 0 0 0,0 1 0 0 0,0-1 1 0 0,-1-1-1 0 0,0 1 0 0 0,-1-1 0 0 0,0 1 1 0 0,0-1-1 0 0,1-19 0 0 0,-2 15 32 0 0,-1 0 0 0 0,-1 0-1 0 0,-1 0 1 0 0,0 0 0 0 0,0-1 0 0 0,-2 1-1 0 0,0 1 1 0 0,0-1 0 0 0,-1 0 0 0 0,-1 1-1 0 0,0 0 1 0 0,-9-16 0 0 0,11 23-205 0 0,-7-11 241 0 0,1 0 1 0 0,-15-16 0 0 0,22 29-330 0 0,-1 1 0 0 0,0 0 1 0 0,0 0-1 0 0,0 0 0 0 0,0 0 0 0 0,0 0 0 0 0,-1 1 0 0 0,1-1 0 0 0,-1 1 1 0 0,0 0-1 0 0,1 0 0 0 0,-1 0 0 0 0,0 0 0 0 0,0 1 0 0 0,-8-2 0 0 0,3 7-4668 0 0,-4 10 2352 0 0,5-5 2174 0 0,-5 4-1204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22.226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32 1 3489 0 0,'-20'311'8839'0'0,"23"1"-4936"0"0,0-84-2202 0 0,-12 320 438 0 0,0 84-1326 0 0,20-29-371 0 0,12-202-299 0 0,-21-370-153 0 0,10 76-236 0 0,-9-96-1880 0 0,-4-23-2182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22.601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16 9 6225 0 0,'-16'-8'8166'0'0,"20"19"-3501"0"0,7 15-4560 0 0,20 86 600 0 0,-5-14-469 0 0,48 120 0 0 0,-69-207-244 0 0,0-1 1 0 0,0 0 0 0 0,1 0 0 0 0,0 0-1 0 0,1-1 1 0 0,13 14 0 0 0,-19-21-4 0 0,1 0 0 0 0,-1-1-1 0 0,1 0 1 0 0,-1 1 0 0 0,1-1 0 0 0,0 0 0 0 0,-1 0 0 0 0,1 1 0 0 0,0-2 0 0 0,0 1 0 0 0,0 0-1 0 0,0 0 1 0 0,0 0 0 0 0,0-1 0 0 0,0 1 0 0 0,0-1 0 0 0,0 0 0 0 0,0 0 0 0 0,0 0-1 0 0,0 0 1 0 0,0 0 0 0 0,0 0 0 0 0,0 0 0 0 0,0 0 0 0 0,1-1 0 0 0,-1 1 0 0 0,0-1-1 0 0,0 0 1 0 0,-1 1 0 0 0,1-1 0 0 0,0 0 0 0 0,0 0 0 0 0,0 0 0 0 0,-1-1 0 0 0,1 1 0 0 0,0 0-1 0 0,-1-1 1 0 0,1 1 0 0 0,-1-1 0 0 0,1 1 0 0 0,-1-1 0 0 0,0 0 0 0 0,2-2 0 0 0,5-9-98 0 0,1-1 0 0 0,-2-1 1 0 0,0 1-1 0 0,0-1 1 0 0,-2 0-1 0 0,6-24 1 0 0,7-16-3085 0 0,-5 21-1187 0 0,-3 19 1493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22.94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 5761 0 0,'3'11'9427'0'0,"2"7"-4490"0"0,1 10-3223 0 0,4 19-3366 0 0,2 7 2068 0 0,20 127-726 0 0,-20-60-5212 0 0,-10-101 3418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23.290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0 136 15251 0 0,'0'0'706'0'0,"5"0"-241"0"0,5-2-358 0 0,0 0-1 0 0,0-1 0 0 0,0 0 1 0 0,0 0-1 0 0,0-1 0 0 0,-1 0 1 0 0,0 0-1 0 0,0-1 1 0 0,11-8-1 0 0,-1 0-1232 0 0,0-1 0 0 0,-1-1 0 0 0,19-21-1 0 0,-24 22 317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23.633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1 1 11482 0 0,'0'0'1297'0'0,"10"6"959"0"0,15 5-1843 0 0,0-1 0 0 0,0 0 0 0 0,42 8 0 0 0,-42-12-660 0 0,0 1 1 0 0,-1 1-1 0 0,0 1 0 0 0,0 1 0 0 0,30 18 0 0 0,-46-22-583 0 0,-2 0-263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59.2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442 2 11610,'-2'-1'2752,"-4"12"-2382,2 4-337,1 0 0,1 1 0,1-1 0,0 1 0,2 21 0,19 416-14,-12-348 90,-20-113-148,10 7 38,-19-15-51,-37-20-1,50 31 46,1 1-1,-2 1 0,1-1 0,0 2 0,-1-1 0,1 1 1,-1 0-1,0 1 0,1 0 0,-12 0 0,8 2 19,1 1-1,-1 1 1,1 0 0,0 0-1,0 1 1,0 0-1,0 1 1,1 1 0,0-1-1,0 2 1,0-1 0,-10 10-1,10-7 7,-1 1-1,1 0 1,1 0 0,0 1-1,0 0 1,1 0-1,1 1 1,0 0 0,-10 24-1,15-32-11,1 1 0,-1-1 0,1 1 0,0-1 0,1 1 0,-1 0 0,1-1 0,0 1 0,0 0 0,0-1 0,1 1-1,-1 0 1,1-1 0,2 6 0,-2-7-2,1 0-1,-1 0 0,1 0 0,0 1 1,0-2-1,1 1 0,-1 0 1,0 0-1,1-1 0,0 1 1,0-1-1,-1 0 0,1 0 0,1 0 1,-1 0-1,0 0 0,0-1 1,1 1-1,3 0 0,6 2-29,1-1 0,-1-1 0,1 0 0,0-1 0,0 0 0,-1-1 0,1-1 0,0 0 0,0 0 0,13-5 1,12-3-104,-1-2 0,46-20 1,-44 13 13,46-26 1,-28 8-33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24.007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41 0 13155 0 0,'-4'7'729'0'0,"1"0"-1"0"0,1 0 1 0 0,0 0 0 0 0,0 0-1 0 0,0 0 1 0 0,-1 9 0 0 0,-13 140 1227 0 0,10 2-3801 0 0,6-133 1023 0 0,4 1-263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5:39.954"/>
    </inkml:context>
    <inkml:brush xml:id="br0">
      <inkml:brushProperty name="width" value="0.035" units="cm"/>
      <inkml:brushProperty name="height" value="0.035" units="cm"/>
      <inkml:brushProperty name="color" value="#FF0066"/>
    </inkml:brush>
  </inkml:definitions>
  <inkml:trace contextRef="#ctx0" brushRef="#br0">794 1769 2777 0 0,'0'0'13009'0'0,"19"19"-12560"0"0,26 24-321 0 0,-38-36-81 0 0,4 4 204 0 0,-6-6-199 0 0,1 0 0 0 0,0 0 0 0 0,0 0-1 0 0,0-1 1 0 0,0 1 0 0 0,1-2 0 0 0,0 1 0 0 0,0-1 0 0 0,11 4 0 0 0,-9-4 32 0 0,0 1 0 0 0,-1 0 0 0 0,1 0 1 0 0,-1 1-1 0 0,0 0 0 0 0,14 11 0 0 0,10 6 104 0 0,-9-9 176 0 0,46 16 1 0 0,-18-8 186 0 0,-24-10-339 0 0,1-2 0 0 0,0 0-1 0 0,1-2 1 0 0,0-1-1 0 0,35 3 1 0 0,-3-6 478 0 0,72-6 0 0 0,-20-1-166 0 0,-80 2-396 0 0,0-1-1 0 0,-1-2 0 0 0,0-1 1 0 0,0-2-1 0 0,0-1 0 0 0,-1-2 0 0 0,0 0 1 0 0,39-23-1 0 0,-34 18-65 0 0,-22 11 5 0 0,-1-1 0 0 0,24-15 0 0 0,-5-1 76 0 0,-16 12 38 0 0,28-22 0 0 0,6-8 140 0 0,-35 29-196 0 0,1-1 0 0 0,21-23 0 0 0,-22 19-56 0 0,-4 5 8 0 0,0-1 0 0 0,-2 0 1 0 0,1-1-1 0 0,13-24 0 0 0,-8 10 25 0 0,-9 16-19 0 0,0-1 1 0 0,0 0-1 0 0,-1 0 0 0 0,7-24 1 0 0,7-34 416 0 0,-13 51-328 0 0,-1 0 1 0 0,0-1 0 0 0,3-35 0 0 0,4-31 74 0 0,-2 17-75 0 0,-6 17 198 0 0,-3-1 1 0 0,-9-83 0 0 0,-11 14-66 0 0,16 104-226 0 0,0 0 1 0 0,-2 1-1 0 0,0-1 0 0 0,0 1 0 0 0,-16-32 0 0 0,7 18 6 0 0,3-5 5 0 0,10 29-72 0 0,-1 0-1 0 0,0 0 0 0 0,-1 0 0 0 0,0 0 0 0 0,-5-10 1 0 0,-19-23 183 0 0,-2 1 0 0 0,-1 2 1 0 0,-41-40-1 0 0,33 41 41 0 0,-83-60-1 0 0,95 80-183 0 0,-1 0 0 0 0,-46-18 1 0 0,7 4 3 0 0,-112-51 90 0 0,161 75-162 0 0,0 1 0 0 0,-1 1-1 0 0,0 1 1 0 0,-26-2 0 0 0,-7-2 15 0 0,-49-13 33 0 0,58 10-33 0 0,0 2 1 0 0,-84-5-1 0 0,21 4-50 0 0,-1 1-19 0 0,20 11-113 0 0,-107 17 1 0 0,163-13 117 0 0,-1 1 1 0 0,2 1-1 0 0,-39 18 0 0 0,27-11-57 0 0,-20 8 6 0 0,-70 38-1 0 0,107-48 60 0 0,0 1 0 0 0,2 0-1 0 0,0 2 1 0 0,0 1 0 0 0,-29 32 0 0 0,40-38 40 0 0,-48 58-27 0 0,51-60 25 0 0,1 0-1 0 0,1 0 1 0 0,0 1 0 0 0,0 0 0 0 0,-5 15 0 0 0,-7 27-90 0 0,-15 47 3 0 0,19-49 86 0 0,-14 74-11 0 0,22-91 26 0 0,2-15-6 0 0,2 0 0 0 0,-1 22 0 0 0,2 9-8 0 0,-1-22 3 0 0,6 53-1 0 0,-2-23 7 0 0,-2-46 3 0 0,0 0 0 0 0,1 1 0 0 0,0-1 0 0 0,6 24 0 0 0,0-13 5 0 0,1 0-1 0 0,21 42 1 0 0,-21-51 6 0 0,-2-2-9 0 0,1 0-1 0 0,0-1 0 0 0,1 0 1 0 0,0 0-1 0 0,1-1 1 0 0,9 10-1 0 0,48 41-10 0 0,-28-24 35 0 0,56 41 1 0 0,-52-49 26 0 0,77 39-1 0 0,8-4 30 0 0,-125-63-79 0 0,40 20 77 0 0,61 22 0 0 0,2-7 17 0 0,-96-32-81 0 0,-1 1-1 0 0,0-1 0 0 0,0 1 0 0 0,0 1 0 0 0,11 9 0 0 0,-9-6 4 0 0,2 0-2 0 0,-1 1 1 0 0,0 0-1 0 0,13 17 0 0 0,-20-22-8 0 0,-1-1-1 0 0,2 1 0 0 0,-1-1 1 0 0,0 0-1 0 0,1 0 1 0 0,0-1-1 0 0,0 1 0 0 0,0-1 1 0 0,6 3-1 0 0,-10-6 65 0 0,8-31-15341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15:58.217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0"/>
      <inkml:brushProperty name="anchorY" value="0"/>
      <inkml:brushProperty name="scaleFactor" value="0.5"/>
    </inkml:brush>
  </inkml:definitions>
  <inkml:trace contextRef="#ctx0" brushRef="#br0">0 1 24575,'0'0'0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1.30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846.66669"/>
      <inkml:brushProperty name="anchorY" value="-846.66669"/>
      <inkml:brushProperty name="scaleFactor" value="0.5"/>
    </inkml:brush>
  </inkml:definitions>
  <inkml:trace contextRef="#ctx0" brushRef="#br0">58 39 4121 0 0,'0'0'0'0'0,"-2"0"1840"0"0,-3-1-401 0 0,0 0 50 0 0,-2 1 502 0 0,-1-1-1313 0 0,0 1 201 0 0,1 0 194 0 0,1 1-256 0 0,2 0 74 0 0,1-1 57 0 0,0 1 1217 0 0,4-1-1988 0 0,-1 0 98 0 0,0 0-93 0 0,1 0-2 0 0,-1 0 27 0 0,6 1-48 0 0,2 0 14 0 0,1-1-14 0 0,3 0-35 0 0,1-1-28 0 0,0-1 5 0 0,1 0-23 0 0,1 1-33 0 0,0-1-10 0 0,0 0-1 0 0,1 1 17 0 0,-1 0-43 0 0,1 0 23 0 0,-1 0-18 0 0,1 1 4 0 0,-2 0-1 0 0,0 0 28 0 0,0 0-26 0 0,-2-1 18 0 0,0 1 4 0 0,-1-2 17 0 0,0 1-4 0 0,-2-1 3 0 0,1 0 19 0 0,-2-1-34 0 0,0 1-45 0 0,-1-1-44 0 0,0 0-57 0 0,-3 0-802 0 0,0 0-94 0 0,-2 2-129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2.56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3237.91406"/>
      <inkml:brushProperty name="anchorY" value="-2462.61133"/>
      <inkml:brushProperty name="scaleFactor" value="0.5"/>
    </inkml:brush>
  </inkml:definitions>
  <inkml:trace contextRef="#ctx0" brushRef="#br0">100 62 10706 0 0,'0'0'0'0'0,"-2"0"592"0"0,-1 0 141 0 0,-1 0-41 0 0,-1 0 319 0 0,-1 0-235 0 0,-2 0 95 0 0,1 0 209 0 0,-1 0-364 0 0,0 1 147 0 0,1 0-14 0 0,-1 0-342 0 0,1 0 92 0 0,1 0-111 0 0,2 0-11 0 0,1 0-10 0 0,1-1-104 0 0,1 1 563 0 0,1-1-752 0 0,0 0-14 0 0,1 0-33 0 0,-1 0-79 0 0,0 0-27 0 0,0 0-7 0 0,0 0-5 0 0,0 0-29 0 0,1 0-12 0 0,5-1 40 0 0,2 1 7 0 0,3 0 7 0 0,2-1 1 0 0,2 0 1 0 0,1 0 9 0 0,2 0-2 0 0,0 0 10 0 0,1 0-21 0 0,0-1 7 0 0,0 0-12 0 0,1-1 2 0 0,0 1-1 0 0,0 0-9 0 0,0 0-7 0 0,-1 0 1 0 0,0 0-1 0 0,0 0 0 0 0,-1 1 0 0 0,-2 0 19 0 0,-1 0-25 0 0,-2 1 28 0 0,-1 0 10 0 0,-1 0-3 0 0,-3 0 3 0 0,-1 1 28 0 0,-2-1 29 0 0,-2 0-6 0 0,-1 1 24 0 0,-1-1 293 0 0,-1 0-171 0 0,-1 0 29 0 0,0 0 789 0 0,1 0-694 0 0,-1 0-58 0 0,0 0-95 0 0,-6-1 14 0 0,-3 0-40 0 0,-2 0-106 0 0,-3 0 0 0 0,-1 0-36 0 0,-2 0 4 0 0,-1 0-23 0 0,-1 1 6 0 0,-1 0-12 0 0,0 0 11 0 0,-1 0-3 0 0,2 0-8 0 0,-1 1 11 0 0,2 1-3 0 0,0-1-8 0 0,1 1 2 0 0,1-1-10 0 0,0 1 11 0 0,2-1-12 0 0,1 1 3 0 0,1-1-10 0 0,1 0 2 0 0,1 0-10 0 0,0 0 2 0 0,2-1-10 0 0,1 1 11 0 0,2-1-12 0 0,2 1 3 0 0,2-1-20 0 0,0 1 6 0 0,2-1-22 0 0,0 0-13 0 0,0 0 3 0 0,1 0 6 0 0,-1 0-40 0 0,0 0 31 0 0,1 0-20 0 0,-1 0 15 0 0,4 0-164 0 0,1 0 203 0 0,4-1 5 0 0,2 1 9 0 0,2-1-1 0 0,3 0 19 0 0,1-1 5 0 0,2 1 0 0 0,1-1 1 0 0,2 0 0 0 0,0 1 9 0 0,0-1-2 0 0,1 1 1 0 0,-2 0 0 0 0,0-1 0 0 0,-2 1 0 0 0,-1 0-10 0 0,-2-1 13 0 0,-1 1 5 0 0,-2-1-1 0 0,-2 0 10 0 0,-3 0-2 0 0,0 0 10 0 0,-3 1 7 0 0,-1 0 8 0 0,-3 0-1 0 0,0 1 57 0 0,0 0-35 0 0,-2 0 23 0 0,1 0 32 0 0,0 0-103 0 0,-1 0 5 0 0,1 0-16 0 0,0 0-103 0 0,0 0-290 0 0,-5-2-73 0 0,-1 0-124 0 0,-2 0-323 0 0,-1-1-929 0 0,0 0-209 0 0,-1 0-426 0 0,1 0-1076 0 0,1 1 310 0 0,1 0-1117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1.71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983.34399"/>
      <inkml:brushProperty name="anchorY" value="-1652.73413"/>
      <inkml:brushProperty name="scaleFactor" value="0.5"/>
    </inkml:brush>
  </inkml:definitions>
  <inkml:trace contextRef="#ctx0" brushRef="#br0">1 35 10498 0 0,'0'0'5799'0'0,"1"0"-5644"0"0,5 2 143 0 0,2-1-99 0 0,2 2 42 0 0,1-2 26 0 0,1 1-27 0 0,0-1 11 0 0,0 0 16 0 0,1 0-53 0 0,-1 0 17 0 0,1 0-7 0 0,1 0 19 0 0,0-1-15 0 0,1 1 136 0 0,0 0-29 0 0,2-1 6 0 0,1 0 126 0 0,0 1-111 0 0,1-2 39 0 0,0 1 17 0 0,0-2-111 0 0,0 0-60 0 0,-2-1-6 0 0,0 0-36 0 0,-2 0-88 0 0,-1-1 31 0 0,-1-1-24 0 0,-3 1-16 0 0,-1 0 14 0 0,-1 0 4 0 0,-3 1-10 0 0,-2 1 12 0 0,-1 0-12 0 0,-1 2-16 0 0,-1-1-13 0 0,-1 1 1 0 0,1 0-39 0 0,0 0-242 0 0,-1-1-92 0 0,1 0-102 0 0,0 0-299 0 0,-1-5-4933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3.594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4274.07324"/>
      <inkml:brushProperty name="anchorY" value="-3246.41162"/>
      <inkml:brushProperty name="scaleFactor" value="0.5"/>
    </inkml:brush>
  </inkml:definitions>
  <inkml:trace contextRef="#ctx0" brushRef="#br0">145 89 12595 0 0,'0'0'0'0'0,"-1"0"1256"0"0,-2 0-214 0 0,-1 0 60 0 0,0 0 120 0 0,-2-1-258 0 0,0 1-160 0 0,-1-1 263 0 0,0 0-332 0 0,1 0 80 0 0,0 1 37 0 0,0-1-320 0 0,2 0-17 0 0,1 0-86 0 0,1 1-31 0 0,1 0-122 0 0,0-1 180 0 0,2 1-257 0 0,-1 0-71 0 0,0 0-66 0 0,0 1 14 0 0,0-1-40 0 0,0 0-57 0 0,0 0 5 0 0,4-2-40 0 0,2-1 25 0 0,2 1 18 0 0,2-1-15 0 0,2 1 24 0 0,2 1 3 0 0,0-1-1 0 0,1 2 2 0 0,1-1 0 0 0,1 1 0 0 0,0 0 10 0 0,0 0-4 0 0,1 1 2 0 0,-1-1 10 0 0,1 0-13 0 0,0 0 14 0 0,-1 0-14 0 0,-1 0 14 0 0,0 0 14 0 0,-1 0-4 0 0,-2 0 3 0 0,-2 0 10 0 0,-1 0 24 0 0,-1 0 4 0 0,-2 1 10 0 0,-2-1 17 0 0,-1-1 155 0 0,-2 1-24 0 0,-1 0 1093 0 0,-2 0-927 0 0,-3-1-72 0 0,-2-1-70 0 0,-2 0-11 0 0,-2-1-23 0 0,-1 1-112 0 0,-1-1-7 0 0,-1 1-24 0 0,-2-1-19 0 0,-1 0-35 0 0,-1-1-1 0 0,-2 1-3 0 0,0 0-19 0 0,-2 0 14 0 0,0 0-15 0 0,0 1 4 0 0,0 1-10 0 0,0-1 2 0 0,1 1-1 0 0,0 1 0 0 0,2-1 0 0 0,0 2 10 0 0,2-1-13 0 0,1 0-14 0 0,2 1 22 0 0,1 0-17 0 0,2 0-13 0 0,2-1-6 0 0,1 1 0 0 0,1 0-19 0 0,3-1-61 0 0,1 1 16 0 0,1-1-18 0 0,1 0-45 0 0,0 0 22 0 0,0 0-18 0 0,1 0-6 0 0,-1 0 20 0 0,0 0 49 0 0,6 0-4 0 0,2 1-3 0 0,2 0 68 0 0,3-1 0 0 0,2 1 12 0 0,3 0 1 0 0,2-1 29 0 0,3 0-8 0 0,1 0 4 0 0,2 0 0 0 0,2 0 0 0 0,1 0 0 0 0,0 0 0 0 0,1 0 0 0 0,0 0 0 0 0,-1-1 0 0 0,0 0 0 0 0,-1 1 0 0 0,-2-1 0 0 0,-2 0 9 0 0,-2 0 7 0 0,-3 1-1 0 0,-2-1 1 0 0,-3 1 9 0 0,-3 0 7 0 0,-2-1-1 0 0,-2 1 20 0 0,-3 0 59 0 0,-1 0 13 0 0,-2 0 10 0 0,0 0 297 0 0,-1 0-214 0 0,0 0 37 0 0,-1 0 19 0 0,1 0-88 0 0,0 0 10 0 0,-6 0-17 0 0,-1 0-84 0 0,-4 0-14 0 0,-2 0-20 0 0,-4 0-10 0 0,-1 0-46 0 0,-3 0 21 0 0,-2 0-19 0 0,-3 0 4 0 0,0 0-1 0 0,-1 0 0 0 0,-1 1-9 0 0,0-1 12 0 0,1 1-14 0 0,1 0 4 0 0,2 0-10 0 0,1 1 12 0 0,2 0-14 0 0,1-1-5 0 0,3 1 1 0 0,3 0-1 0 0,1-1-9 0 0,3 0-35 0 0,2 0-9 0 0,4-1 9 0 0,1 0-52 0 0,2 0-14 0 0,1 0 21 0 0,0 0-38 0 0,1 0 2 0 0,-1 0 26 0 0,1 0 1 0 0,2-1-9 0 0,2 1 51 0 0,3-1 13 0 0,3 1-10 0 0,1-1 15 0 0,3 1 34 0 0,3 0 0 0 0,2 0 12 0 0,2 0-10 0 0,2 0 22 0 0,3 0-7 0 0,1 0 3 0 0,0 0 0 0 0,0 0 0 0 0,-1-1 9 0 0,-1 1-11 0 0,-3-1 12 0 0,-1 0-3 0 0,-5 0 20 0 0,-2 0-15 0 0,-3 1 24 0 0,-3-1 3 0 0,-2 0 55 0 0,-3 1 5 0 0,-2 0 12 0 0,-2 0 251 0 0,0 0-183 0 0,-1 0 16 0 0,0 0 5 0 0,0 0-67 0 0,-8-1 21 0 0,-3 0-29 0 0,-4 1-69 0 0,-2-1-9 0 0,-2 1-13 0 0,-3 0-10 0 0,-2 1-17 0 0,-1-1-6 0 0,0 1 1 0 0,0-1-2 0 0,2 0 0 0 0,1 0-19 0 0,3 0-4 0 0,1-1-18 0 0,4 0-15 0 0,2-1-91 0 0,3 0-32 0 0,1-1-34 0 0,4 1-119 0 0,1 1-587 0 0,3 0-149 0 0,3-3-2145 0 0,4 1-1521 0 0,3-1 4902 0 0,2 0-3366 0 0,3 1 3850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5.619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5189.42285"/>
      <inkml:brushProperty name="anchorY" value="-4001.47021"/>
      <inkml:brushProperty name="scaleFactor" value="0.5"/>
    </inkml:brush>
  </inkml:definitions>
  <inkml:trace contextRef="#ctx0" brushRef="#br0">1 1 6033 0 0,'0'0'11159'0'0,"0"0"-11117"0"0,5 1-38 0 0,3 1 46 0 0,1 0 23 0 0,3 3-25 0 0,2 1 1 0 0,1 2-18 0 0,1 3-6 0 0,3 2 38 0 0,0 3-3 0 0,1 2-16 0 0,0 1 53 0 0,1 2-34 0 0,0 1 21 0 0,-1 0 4 0 0,-1 0-29 0 0,0-1 0 0 0,-2 1-11 0 0,-1-2 29 0 0,-1 0-37 0 0,-2-1 31 0 0,-1-1-19 0 0,0-1 14 0 0,-2-1 16 0 0,-1-1-14 0 0,0-2 5 0 0,-2-2-57 0 0,0-1 16 0 0,-1-2-1474 0 0,0-2-299 0 0,-1-1 1125 0 0,0-3 620 0 0,-1-2-1267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5.90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6448.49219"/>
      <inkml:brushProperty name="anchorY" value="-5259.01514"/>
      <inkml:brushProperty name="scaleFactor" value="0.5"/>
    </inkml:brush>
  </inkml:definitions>
  <inkml:trace contextRef="#ctx0" brushRef="#br0">331 0 12755 0 0,'0'0'3851'0'0,"-2"5"-3223"0"0,-1 4-138 0 0,-1 4-9 0 0,-2 3 165 0 0,-1 5-221 0 0,-2 5 81 0 0,-1 4-37 0 0,-3 4-201 0 0,-2 3-27 0 0,-1 4-14 0 0,-2 2-28 0 0,-2 1-90 0 0,-1 1 6 0 0,-1-1-18 0 0,-1 0 1 0 0,2-2-21 0 0,1-2-22 0 0,1-3 5 0 0,3-3-4 0 0,1-4-19 0 0,2-3 24 0 0,2-5-26 0 0,3-3-11 0 0,2-4 31 0 0,0-4-329 0 0,3-3-147 0 0,0-4-145 0 0,2-1-396 0 0,9-8-2427 0 0,-1-3 1138 0 0,4-3 2713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6.23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5305.52148"/>
      <inkml:brushProperty name="anchorY" value="-5122.72314"/>
      <inkml:brushProperty name="scaleFactor" value="0.5"/>
    </inkml:brush>
  </inkml:definitions>
  <inkml:trace contextRef="#ctx0" brushRef="#br0">1 215 16091 0 0,'1'1'1737'0'0,"1"0"-1980"0"0,0 0 1434 0 0,1 0 76 0 0,1 0-460 0 0,0 0-170 0 0,0 0 11 0 0,0-1-107 0 0,0 0-16 0 0,1-1-76 0 0,1-1-141 0 0,2-1 17 0 0,0-2-28 0 0,2-1-177 0 0,2-2-7 0 0,1-1-9 0 0,3-3-36 0 0,1 0-29 0 0,2-2-3 0 0,1-1-21 0 0,0-1 13 0 0,1 1-34 0 0,0-1 1 0 0,-2 1-30 0 0,0 1-11 0 0,-1 2-37 0 0,-1 0-654 0 0,-2 3-4 0 0,-2 0-143 0 0,-1 2-688 0 0,-1 2-2273 0 0,-3 2 4010 0 0,-2 2-2836 0 0,-1 2 3225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5:59.6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11715,'64'403'1489,"-63"-395"-1465,1 6 31,0-1 0,1 1-1,0-1 1,7 17 0,-9-28-46,0 1 0,0-1 1,1 1-1,-1-1 0,1 1 1,-1-1-1,1 0 0,0 0 0,0 0 1,0 0-1,0 0 0,0 0 0,0 0 1,0-1-1,1 1 0,-1-1 1,1 1-1,-1-1 0,1 0 0,0 0 1,-1 0-1,1-1 0,0 1 0,0-1 1,-1 1-1,5-1 0,9-1-13,0-1-1,0-1 0,0-1 0,0 0 0,-1-1 1,0 0-1,0-1 0,0-1 0,-1-1 1,0 0-1,0-1 0,-1 0 0,13-11 1,-13 3-24,-13-3-11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6.41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6521.43457"/>
      <inkml:brushProperty name="anchorY" value="-5758.14404"/>
      <inkml:brushProperty name="scaleFactor" value="0.5"/>
    </inkml:brush>
  </inkml:definitions>
  <inkml:trace contextRef="#ctx0" brushRef="#br0">0 258 13803 0 0,'1'0'7515'0'0,"4"0"-6912"0"0,2 0 54 0 0,2-1-11 0 0,1-2-326 0 0,2-2 18 0 0,0-2-98 0 0,1-3-35 0 0,1 0-101 0 0,1-2-24 0 0,0-2-30 0 0,1 0 30 0 0,0-1-86 0 0,1-1-41 0 0,0 0-48 0 0,0-1-170 0 0,1 0-33 0 0,0-1-1889 0 0,1 0-1040 0 0,0-1 2101 0 0,0 0 1160 0 0,0 0-2276 0 0,-12 12-5781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6.786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7690.21777"/>
      <inkml:brushProperty name="anchorY" value="-6339.83594"/>
      <inkml:brushProperty name="scaleFactor" value="0.5"/>
    </inkml:brush>
  </inkml:definitions>
  <inkml:trace contextRef="#ctx0" brushRef="#br0">123 11 12923 0 0,'0'0'0'0'0,"-1"-1"880"0"0,-2-1 579 0 0,-1-2 3126 0 0,1 0-1063 0 0,2 8-3642 0 0,1 2 45 0 0,-1 2-41 0 0,-2 4 164 0 0,0 2-25 0 0,-1 3 60 0 0,-2 3 46 0 0,-1 3-18 0 0,-1 1-18 0 0,0 3-2 0 0,0 0-11 0 0,0 1-18 0 0,0 1-23 0 0,1-1 5 0 0,1-1-13 0 0,0-1-17 0 0,1-1 14 0 0,0-1-14 0 0,1-3-6 0 0,0-1 1 0 0,1-3-38 0 0,1-2-65 0 0,0-3-132 0 0,0-2-53 0 0,2-2-1481 0 0,-1-3-336 0 0,1-2 1170 0 0,0-2 978 0 0,2-2-1733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7.164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6725.27734"/>
      <inkml:brushProperty name="anchorY" value="-5960.48047"/>
      <inkml:brushProperty name="scaleFactor" value="0.5"/>
    </inkml:brush>
  </inkml:definitions>
  <inkml:trace contextRef="#ctx0" brushRef="#br0">130 18 16500 0 0,'0'0'3599'0'0,"0"1"-3220"0"0,-5 3-29 0 0,0 3-96 0 0,-1 3-62 0 0,0 3-27 0 0,-1 3-55 0 0,-1 3-9 0 0,0 2-21 0 0,-1 4-63 0 0,0 2 17 0 0,0 2-10 0 0,0 2 0 0 0,-1 1-10 0 0,1 1-6 0 0,0-1 2 0 0,2 0-12 0 0,1-2 4 0 0,2-2-77 0 0,1-1 31 0 0,2-4-4 0 0,2-3-57 0 0,3-3 129 0 0,2-2-22 0 0,2-4-7 0 0,1-3 148 0 0,3-2 59 0 0,1-3 10 0 0,2-3 47 0 0,1-3 67 0 0,1-3-8 0 0,1-3 0 0 0,1-2 3 0 0,0-4-10 0 0,0-3-82 0 0,1-2 14 0 0,-2-3-10 0 0,0-3-94 0 0,-2-1 54 0 0,-2-1-39 0 0,-1-1-10 0 0,-3-1 30 0 0,-2 0-19 0 0,-3 0-3 0 0,-2 2 11 0 0,-2 0-42 0 0,-3 2 3 0 0,-2 1-21 0 0,-2 2 4 0 0,-1 2-41 0 0,-2 3-63 0 0,1 2 6 0 0,0 2-35 0 0,0 3-78 0 0,1 3-204 0 0,1 1-32 0 0,2 3-83 0 0,1 2-233 0 0,1 1-829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7.49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7663.05029"/>
      <inkml:brushProperty name="anchorY" value="-6797.16504"/>
      <inkml:brushProperty name="scaleFactor" value="0.5"/>
    </inkml:brush>
  </inkml:definitions>
  <inkml:trace contextRef="#ctx0" brushRef="#br0">173 65 12203 0 0,'0'-1'2280'0'0,"-2"-2"-606"0"0,0-1 192 0 0,0-1-111 0 0,-1-2-973 0 0,0 1 120 0 0,0-1-114 0 0,0 1-204 0 0,0 0-24 0 0,-1 0-33 0 0,1 1-199 0 0,0 1-97 0 0,1 2-51 0 0,1 0-31 0 0,-1 2-150 0 0,1-1-8 0 0,-5 3-37 0 0,-1 1 2 0 0,-1 2-60 0 0,-2 3 54 0 0,0 1-1 0 0,-1 3-18 0 0,0 3 54 0 0,1 2 12 0 0,-1 2 9 0 0,1 2 19 0 0,0 1 15 0 0,1 0-12 0 0,2 0-4 0 0,0-1-8 0 0,2-1-17 0 0,3-1-15 0 0,1-2 2 0 0,2-1-2 0 0,3-2-18 0 0,1-1 4 0 0,2-2-2 0 0,1-1-9 0 0,1-2 12 0 0,0 0-42 0 0,2-2 3 0 0,-1-1-3 0 0,0-2-38 0 0,0-1-270 0 0,1-1-280 0 0,0-1-190 0 0,1-3-428 0 0,1-2 131 0 0,0-2-692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8.156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6799.04395"/>
      <inkml:brushProperty name="anchorY" value="-6214.08203"/>
      <inkml:brushProperty name="scaleFactor" value="0.5"/>
    </inkml:brush>
  </inkml:definitions>
  <inkml:trace contextRef="#ctx0" brushRef="#br0">0 210 9642 0 0,'0'0'1162'0'0,"0"1"-433"0"0,0 0-211 0 0,3 5 54 0 0,1 3 291 0 0,0 2-249 0 0,-1 1 145 0 0,0 3 73 0 0,0 0-276 0 0,-2 2 42 0 0,0 0-117 0 0,0 1-17 0 0,-2 0-77 0 0,0-1-59 0 0,0-1 11 0 0,0-2-2 0 0,0-2-105 0 0,0-2 69 0 0,0-3-27 0 0,1-2-3 0 0,-1-3 30 0 0,1-1 230 0 0,0-1-265 0 0,0-3-49 0 0,1-4-98 0 0,0-2 15 0 0,2-3-22 0 0,1-3-120 0 0,1-2 43 0 0,1-3-48 0 0,2-1-1 0 0,0-1 0 0 0,1 0-12 0 0,0 0-15 0 0,1 0 22 0 0,0 3-26 0 0,1 1-2 0 0,-1 2 1 0 0,-1 2-12 0 0,0 3-6 0 0,0 2-26 0 0,-2 3 6 0 0,-1 1-4 0 0,1 2-19 0 0,-2 2-13 0 0,0 1 21 0 0,-1 2 2 0 0,0 1-1 0 0,-2 3 58 0 0,1 0-16 0 0,-2 3 18 0 0,1 1 52 0 0,-2 1 5 0 0,0 1 12 0 0,-1 0-1 0 0,0 1 30 0 0,1-1 20 0 0,-1-1 15 0 0,0 0-20 0 0,1-2 45 0 0,-1-2 24 0 0,1-1 23 0 0,0-2 6 0 0,0-2 30 0 0,0-1 514 0 0,0-1-450 0 0,0-1-82 0 0,0 1-11 0 0,0-1 36 0 0,1-4-136 0 0,1-4-8 0 0,1-1-31 0 0,2-3 1 0 0,1-1-51 0 0,1 0 5 0 0,1-2-24 0 0,2 1 14 0 0,1-2-14 0 0,0 0 3 0 0,1 0 8 0 0,0 0-11 0 0,1 0 12 0 0,0 1-3 0 0,-1 1 1 0 0,0 0 0 0 0,-1 2 0 0 0,-1 2 0 0 0,0 1-9 0 0,-2 2-7 0 0,0 2 1 0 0,-2 1-38 0 0,0 2 10 0 0,-1 2-24 0 0,0 1-22 0 0,-1 2 33 0 0,-1 2 7 0 0,-1 2 7 0 0,0 3 38 0 0,-1 2 84 0 0,-1 3 7 0 0,0 2 24 0 0,-1 2 101 0 0,-1 2 38 0 0,-1 2-22 0 0,1 2-4 0 0,-1 2 50 0 0,2 0-110 0 0,0 0 33 0 0,2 0 6 0 0,2-1-118 0 0,1-1 7 0 0,3-1-17 0 0,1-3-2 0 0,2-1-29 0 0,2-2 8 0 0,1-2-22 0 0,0-2 14 0 0,2-2-15 0 0,0-1-220 0 0,0-1-320 0 0,0-2-295 0 0,0-2-341 0 0,0-1 86 0 0,0-2-754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8.930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8216.38867"/>
      <inkml:brushProperty name="anchorY" value="-7306.5166"/>
      <inkml:brushProperty name="scaleFactor" value="0.5"/>
    </inkml:brush>
  </inkml:definitions>
  <inkml:trace contextRef="#ctx0" brushRef="#br0">61 38 14563 0 0,'0'0'992'0'0,"0"-2"-55"0"0,0 0-620 0 0,0-1 1649 0 0,1 0-1372 0 0,-1-1 308 0 0,2-1-146 0 0,-1 0 16 0 0,1 1-220 0 0,-1 0-153 0 0,1 1-24 0 0,-1 2-52 0 0,-1 0-213 0 0,1 0-55 0 0,-1 1-8 0 0,0 0-5 0 0,0 0-96 0 0,2 3 111 0 0,0 1-28 0 0,-1 3-9 0 0,1 4 119 0 0,-2 2-26 0 0,-1 4 33 0 0,-1 3 14 0 0,-1 3-12 0 0,-2 3-32 0 0,1 1 0 0 0,-2 3-3 0 0,0 1-38 0 0,0 0 10 0 0,0 0-5 0 0,-1 1-18 0 0,1-2 14 0 0,0 0-24 0 0,1-1 6 0 0,0-3 8 0 0,1-2-22 0 0,1-4 16 0 0,1-2-15 0 0,0-3-5 0 0,2-3 11 0 0,0-3 33 0 0,1-2-9 0 0,1-2 5 0 0,0-2 28 0 0,0-2 1 0 0,2-1 2 0 0,0-1 10 0 0,1-3-2 0 0,1-1-46 0 0,1-2 14 0 0,1-2-7 0 0,2-1-38 0 0,0-3-7 0 0,3 0 9 0 0,0-2-24 0 0,2 0 7 0 0,0 0-22 0 0,1 1 6 0 0,0 0 6 0 0,1 2-21 0 0,0 0 7 0 0,0 1-3 0 0,0 2-10 0 0,0 0 4 0 0,0 2 7 0 0,-1 0-2 0 0,-1 1-9 0 0,-1 1 4 0 0,0 1-2 0 0,-1 0-10 0 0,-2 1 4 0 0,-1 1-12 0 0,-2 0-90 0 0,1-1-105 0 0,-1 1-107 0 0,-1 0-131 0 0,0-1-1591 0 0,1 0-661 0 0,0-1 1540 0 0,0 0 1257 0 0,3 0-2192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9.253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9428.69531"/>
      <inkml:brushProperty name="anchorY" value="-8393.11328"/>
      <inkml:brushProperty name="scaleFactor" value="0.5"/>
    </inkml:brush>
  </inkml:definitions>
  <inkml:trace contextRef="#ctx0" brushRef="#br0">0 219 8338 0 0,'0'0'13588'0'0,"3"-4"-13047"0"0,2 0-80 0 0,3-3-21 0 0,2 0-22 0 0,2-2-120 0 0,2 0-62 0 0,1-1-9 0 0,2 0-9 0 0,0-1-114 0 0,1-1-14 0 0,1 0-13 0 0,0-1-4 0 0,0-1-57 0 0,0 0 16 0 0,0 1-26 0 0,-1 0-5 0 0,-1 1 0 0 0,-2 1-383 0 0,-1 1-153 0 0,-3 2-148 0 0,-1 2-465 0 0,-3 0 130 0 0,-3 3-605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9.451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0588.43164"/>
      <inkml:brushProperty name="anchorY" value="-9018.55078"/>
      <inkml:brushProperty name="scaleFactor" value="0.5"/>
    </inkml:brush>
  </inkml:definitions>
  <inkml:trace contextRef="#ctx0" brushRef="#br0">0 256 16355 0 0,'1'0'3891'0'0,"3"-2"-3082"0"0,1-1 3 0 0,3-1-180 0 0,2-2-39 0 0,2-1 11 0 0,3-2-248 0 0,2-1-99 0 0,1-2-13 0 0,0-1-62 0 0,2-1-150 0 0,0-1 29 0 0,1-1-48 0 0,-3-1-11 0 0,0 1 0 0 0,-1-1-842 0 0,-1 0-208 0 0,-1 0-310 0 0,1 0-934 0 0,0 2 266 0 0,0-1-1184 0 0,-3 4-12720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09.98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1749.20215"/>
      <inkml:brushProperty name="anchorY" value="-9610.41504"/>
      <inkml:brushProperty name="scaleFactor" value="0.5"/>
    </inkml:brush>
  </inkml:definitions>
  <inkml:trace contextRef="#ctx0" brushRef="#br0">1 330 14835 0 0,'0'0'10052'0'0,"0"-1"-9827"0"0,5-3-64 0 0,3-1 21 0 0,3-2-17 0 0,1-1-23 0 0,2-1-13 0 0,2-2 11 0 0,1-1-71 0 0,3-2-7 0 0,0 0-2 0 0,2-2-4 0 0,2-1-47 0 0,0-1 23 0 0,2-1-19 0 0,0 0-5 0 0,0 0 11 0 0,0 0-4 0 0,-1 1 1 0 0,0 1 0 0 0,-1 2 0 0 0,-2 1 0 0 0,-2 1 0 0 0,-2 2 0 0 0,-2 2 0 0 0,-3 1 0 0 0,-3 3-10 0 0,-2 1 4 0 0,-3 2-12 0 0,-2 1-34 0 0,-2 0 10 0 0,-1 5-6 0 0,-1 3-38 0 0,0 3 58 0 0,-3 3-28 0 0,-1 3-9 0 0,-1 3 60 0 0,-2 3-19 0 0,-1 3 8 0 0,0 3 9 0 0,-2 1-2 0 0,-1 4 1 0 0,1 1 0 0 0,-1 3 0 0 0,0 1 9 0 0,0 2-2 0 0,0-1 10 0 0,-1 1-12 0 0,2 0 23 0 0,0-1-25 0 0,1-2 26 0 0,1-2-26 0 0,2-2 8 0 0,2-3 6 0 0,1-2-21 0 0,2-4 25 0 0,0-3-17 0 0,0-4 24 0 0,2-3-16 0 0,0-3 6 0 0,0-3-2 0 0,0-4-103 0 0,0-1-82 0 0,0-2-67 0 0,-4-15-12303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10.25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2874.43359"/>
      <inkml:brushProperty name="anchorY" value="-10882.91113"/>
      <inkml:brushProperty name="scaleFactor" value="0.5"/>
    </inkml:brush>
  </inkml:definitions>
  <inkml:trace contextRef="#ctx0" brushRef="#br0">1 16 16259 0 0,'-1'-1'953'0'0,"1"-1"-122"0"0,0 0 34 0 0,0 0 39 0 0,1 0-258 0 0,-1-1 49 0 0,0 2-37 0 0,1-1-299 0 0,-1 2 84 0 0,1-1-15 0 0,0 1-325 0 0,0 0 85 0 0,6 2-90 0 0,0 1-34 0 0,2 2 26 0 0,-1 2 6 0 0,-1 3-3 0 0,-1 1-6 0 0,0 2 39 0 0,-2 2-48 0 0,-1 2 6 0 0,-1 0 7 0 0,-1 1-42 0 0,1 0-6 0 0,-2 1-10 0 0,1-1-9 0 0,-1-1-27 0 0,1-1-656 0 0,0-1-570 0 0,2-1-440 0 0,0-2-927 0 0,1-2 209 0 0,1-3-1403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0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0 348 12331,'16'-14'784,"6"0"-720,10-4-32,6-2 136,6-4-112,14-6-32,6-4-8,6-2 8,4-2-88,0-2 64,2-2-8,-4 4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10.664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3809.66406"/>
      <inkml:brushProperty name="anchorY" value="-11982.4248"/>
      <inkml:brushProperty name="scaleFactor" value="0.5"/>
    </inkml:brush>
  </inkml:definitions>
  <inkml:trace contextRef="#ctx0" brushRef="#br0">186 157 12979 0 0,'0'-1'1544'0'0,"1"-2"-130"0"0,-1-1 37 0 0,1-2-122 0 0,0-2-222 0 0,0-1 95 0 0,0-1-309 0 0,0 0-209 0 0,0-2 9 0 0,-1 1-4 0 0,1-1-358 0 0,-1 1 121 0 0,0 0-129 0 0,0 1 23 0 0,0 1-19 0 0,-1 1-91 0 0,0 1 16 0 0,-2 1-10 0 0,0 2-124 0 0,-1 1-39 0 0,-1 2-24 0 0,-1 1-22 0 0,-1 3-73 0 0,-2 3 0 0 0,-2 3-15 0 0,-1 4 1 0 0,-1 4-12 0 0,-2 3-6 0 0,0 3 11 0 0,0 3 5 0 0,0 3-11 0 0,1 1 14 0 0,1 0-4 0 0,2 0-18 0 0,3 0 34 0 0,1-2-21 0 0,3-2-2 0 0,2-2 11 0 0,3-2-23 0 0,2-2 44 0 0,2-3-14 0 0,2-2 6 0 0,2-4 38 0 0,1-1-2 0 0,1-3 2 0 0,1-2-7 0 0,1-2 2 0 0,1-2-66 0 0,1-3-66 0 0,0-2-106 0 0,1-2-99 0 0,1-2-991 0 0,-1-2-177 0 0,2-2-577 0 0,-1-2-1135 0 0,-1-1 336 0 0,0-1-1342 0 0,-3 3-6281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11.333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4714.66211"/>
      <inkml:brushProperty name="anchorY" value="-13028.51758"/>
      <inkml:brushProperty name="scaleFactor" value="0.5"/>
    </inkml:brush>
  </inkml:definitions>
  <inkml:trace contextRef="#ctx0" brushRef="#br0">14 203 12867 0 0,'0'0'4942'0'0,"0"4"-4308"0"0,-1 2-193 0 0,0 2 30 0 0,1 1-78 0 0,-1 3 43 0 0,1 2-44 0 0,0 1-44 0 0,-1 1-25 0 0,1 2-16 0 0,-1 0-56 0 0,1 0-15 0 0,-2-1-10 0 0,1 1 0 0 0,0-2-30 0 0,0-1 27 0 0,0-2-19 0 0,0-1-4 0 0,1-2 10 0 0,-1-2-31 0 0,1-2 28 0 0,0-3-10 0 0,0 0-25 0 0,0-3 236 0 0,0 0-240 0 0,1-3 23 0 0,1-2-94 0 0,1-3 27 0 0,0-3-2 0 0,1-2-116 0 0,1-2 34 0 0,0-3-44 0 0,2-1 18 0 0,0-2-17 0 0,0-1-5 0 0,1-1-8 0 0,0 1 1 0 0,1-1-1 0 0,-1 1 0 0 0,2 1 0 0 0,-1 2-9 0 0,0 1 21 0 0,-1 3-25 0 0,0 2 7 0 0,-2 1 8 0 0,0 4-22 0 0,-2 2-3 0 0,0 2-9 0 0,0 1 1 0 0,-1 2-10 0 0,0 2 21 0 0,0 1-16 0 0,1 2 15 0 0,-1 0 5 0 0,-1 2 17 0 0,1 2-4 0 0,-1 1 13 0 0,-1 2 6 0 0,0 1 8 0 0,0 2-2 0 0,-1 0 12 0 0,0 1 6 0 0,0 0-2 0 0,0 0 12 0 0,0 0-22 0 0,0 0 25 0 0,0-1 2 0 0,0-1-1 0 0,1 0 12 0 0,0-2 6 0 0,0 0 8 0 0,1-2-11 0 0,0-2 23 0 0,0-1-7 0 0,1-2 41 0 0,0-1-21 0 0,0-2 18 0 0,0-1 14 0 0,1-3-50 0 0,0-1 16 0 0,1-2 11 0 0,0-1-51 0 0,1-3-3 0 0,0-2-11 0 0,1-2-27 0 0,1-1 6 0 0,1-1-4 0 0,0-2-10 0 0,1-1 22 0 0,1 0-16 0 0,0-1-4 0 0,0-1-8 0 0,1 0 11 0 0,0 0-4 0 0,-1 0-9 0 0,0 1 4 0 0,0 1-12 0 0,0 0 13 0 0,-2 3-14 0 0,0 2 14 0 0,-1 3-23 0 0,0 2 16 0 0,-2 3-5 0 0,-2 2-18 0 0,-1 2 6 0 0,-1 1-22 0 0,-1 1 34 0 0,-1 0-21 0 0,2 4 17 0 0,-1 3 5 0 0,0 2 36 0 0,-1 4 19 0 0,1 3 25 0 0,-1 3 33 0 0,-1 3 78 0 0,2 3-29 0 0,0 2 25 0 0,2 2 61 0 0,2 0-64 0 0,3 2 23 0 0,3-1 2 0 0,3 0-58 0 0,4-1-2 0 0,3-2-21 0 0,4-2 3 0 0,3-3-22 0 0,3-2-41 0 0,2-4 30 0 0,3-3-22 0 0,2-4-32 0 0,3-3 0 0 0,3-3-12 0 0,2-4-18 0 0,4-3-23 0 0,3-3-667 0 0,2-3-428 0 0,3-3-891 0 0,2-1-763 0 0,3-1 236 0 0,0-1-1724 0 0,-12 3-12478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38.011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6825.25586"/>
      <inkml:brushProperty name="anchorY" value="-14041.22852"/>
      <inkml:brushProperty name="scaleFactor" value="0.5"/>
    </inkml:brush>
  </inkml:definitions>
  <inkml:trace contextRef="#ctx0" brushRef="#br0">19 36 9682 0 0,'0'0'0'0'0,"-1"0"656"0"0,-1-1 206 0 0,-1-1-638 0 0,1-1 2584 0 0,-1-1-2856 0 0,0 2 921 0 0,1-1-351 0 0,1 2 201 0 0,0 0-220 0 0,1 0-96 0 0,-1 0-22 0 0,1 0-38 0 0,1 0-176 0 0,0 0 55 0 0,5-3-55 0 0,2 0 28 0 0,3 1-10 0 0,2 1-34 0 0,3 1 1 0 0,1 3-3 0 0,3 2-38 0 0,2 2 1 0 0,0 2-3 0 0,1 2-1 0 0,0 1-9 0 0,1 1-16 0 0,-2 2 3 0 0,0 1-2 0 0,5 6 103 0 0,2 3-142 0 0,-1 1 57 0 0,1 1-29 0 0,-2 0 4 0 0,-1-1-10 0 0,-2-1 2 0 0,-2-2-19 0 0,-2-1-14 0 0,-3-2 2 0 0,1 2 17 0 0,-2-4-127 0 0,-3-2 19 0 0,-3-4-1123 0 0,-2-3 99 0 0,-3-3 660 0 0,-1-2-2945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38.313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8229.50391"/>
      <inkml:brushProperty name="anchorY" value="-15248.69043"/>
      <inkml:brushProperty name="scaleFactor" value="0.5"/>
    </inkml:brush>
  </inkml:definitions>
  <inkml:trace contextRef="#ctx0" brushRef="#br0">234 1 11010 0 0,'0'0'6422'0'0,"-2"1"-5786"0"0,-1 3 52 0 0,-1 3-5 0 0,-1 6-202 0 0,0 3 22 0 0,-2 6-74 0 0,0 5-16 0 0,-3 4-57 0 0,0 3-54 0 0,-1 3 21 0 0,-1 2-50 0 0,-1 1-62 0 0,0 1-21 0 0,-1-1-20 0 0,1 0 1 0 0,0-1-59 0 0,0-1-3 0 0,1-1-39 0 0,1-2 35 0 0,0-2-60 0 0,2-2 18 0 0,1-3-16 0 0,1-3-7 0 0,2-4-8 0 0,0-3 1 0 0,1-4-38 0 0,1-3-65 0 0,1-4-11 0 0,1-3-824 0 0,1-1-32 0 0,10-15-7172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38.648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7166.15039"/>
      <inkml:brushProperty name="anchorY" value="-15119.20996"/>
      <inkml:brushProperty name="scaleFactor" value="0.5"/>
    </inkml:brush>
  </inkml:definitions>
  <inkml:trace contextRef="#ctx0" brushRef="#br0">0 128 15027 0 0,'0'0'9173'0'0,"1"0"-8998"0"0,-1 0-79 0 0,6-3 14 0 0,3-1-15 0 0,2 0 40 0 0,3-1-31 0 0,1 0 20 0 0,1-1 13 0 0,1-1-41 0 0,0 0 13 0 0,0 0 5 0 0,1 0-41 0 0,-1-1-6 0 0,0 1-10 0 0,0-1-9 0 0,-1 1-8 0 0,0 0-17 0 0,-1 1 4 0 0,-2 0-13 0 0,-1 1-6 0 0,-2 0-36 0 0,-1 1-46 0 0,-1 0-75 0 0,-2 1-48 0 0,-2 2-1263 0 0,-1-1-217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39.192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8318.18359"/>
      <inkml:brushProperty name="anchorY" value="-15838.00684"/>
      <inkml:brushProperty name="scaleFactor" value="0.5"/>
    </inkml:brush>
  </inkml:definitions>
  <inkml:trace contextRef="#ctx0" brushRef="#br0">0 30 15931 0 0,'0'0'2409'0'0,"0"-1"-1632"0"0,0 0-42 0 0,0-1 75 0 0,0 0-177 0 0,0-1-171 0 0,0 1-5 0 0,0-1-27 0 0,1 0-266 0 0,-1 0 82 0 0,1 1-58 0 0,0 0 7 0 0,1 0 6 0 0,-1 0 73 0 0,1 1-40 0 0,4 1-11 0 0,2 2 61 0 0,0 4-57 0 0,-1 4 9 0 0,0 4 7 0 0,-1 3-98 0 0,-1 4-9 0 0,-1 3-21 0 0,-1 2 46 0 0,0 2-99 0 0,0 1 11 0 0,-1 1-6 0 0,1 1-3 0 0,1 10 93 0 0,0-2-138 0 0,0-2 45 0 0,0-6 2 0 0,-1-4-14 0 0,1-5 6 0 0,-2-5 16 0 0,1-2-14 0 0,-1-5 15 0 0,0-2 5 0 0,-1-3 27 0 0,0-2-7 0 0,-1-2 4 0 0,0-1 9 0 0,0 0-11 0 0,0 0 3 0 0,0-1-1 0 0,0 1-28 0 0,0-1-29 0 0,0 1-3 0 0,0 0-3 0 0,0-1-38 0 0,0 0 1 0 0,0 0-3 0 0,4-7-1 0 0,0-1 0 0 0,1-2-9 0 0,2 0 11 0 0,0 1-12 0 0,-1 0 12 0 0,1 0-12 0 0,1 2 3 0 0,0 0-1 0 0,1 1 0 0 0,1 0 9 0 0,2 1-21 0 0,1 0 16 0 0,1 0-5 0 0,1 1 10 0 0,1 0-11 0 0,1-1 3 0 0,0 1-1 0 0,0-1 9 0 0,-1 0-2 0 0,-1 0 1 0 0,0 0 19 0 0,-2 1-25 0 0,0-1 9 0 0,-2 1 6 0 0,0 1-11 0 0,-1-1-16 0 0,-1 0-23 0 0,-1 1-51 0 0,-2 0-7 0 0,-1 1-768 0 0,-2 0 30 0 0,-2 2-253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39.722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19604.56836"/>
      <inkml:brushProperty name="anchorY" value="-16935.37305"/>
      <inkml:brushProperty name="scaleFactor" value="0.5"/>
    </inkml:brush>
  </inkml:definitions>
  <inkml:trace contextRef="#ctx0" brushRef="#br0">11 136 13563 0 0,'-1'0'5684'0'0,"-1"0"-4540"0"0,1 0-324 0 0,0 0 23 0 0,-1 0-27 0 0,1 0-429 0 0,0 0-19 0 0,0 0-104 0 0,1 0-24 0 0,0 0-172 0 0,3-3 54 0 0,2-1-46 0 0,2-1-3 0 0,3 0 0 0 0,2-1-10 0 0,0 0-16 0 0,2 0 13 0 0,0-1-24 0 0,0 0-12 0 0,1-1-16 0 0,-1 1 21 0 0,0 0-26 0 0,0-1-2 0 0,0 1-9 0 0,-1 0 1 0 0,0 0-19 0 0,-1 2-322 0 0,-2-1-265 0 0,0 0-28 0 0,-2 2-522 0 0,0-1-2839 0 0,-2 1 4399 0 0,0 1-2831 0 0,-1 0 2936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39.969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0696.60156"/>
      <inkml:brushProperty name="anchorY" value="-17644.90625"/>
      <inkml:brushProperty name="scaleFactor" value="0.5"/>
    </inkml:brush>
  </inkml:definitions>
  <inkml:trace contextRef="#ctx0" brushRef="#br0">1 167 13059 0 0,'0'0'9882'0'0,"3"1"-9515"0"0,2-1-117 0 0,3 0 2 0 0,2-2 36 0 0,2-1-13 0 0,1-2-4 0 0,0 0 12 0 0,1-3-23 0 0,1 0-68 0 0,-1-2 9 0 0,-1 0-26 0 0,1-1-71 0 0,-1 0-19 0 0,0 0-9 0 0,1 0 7 0 0,0 1-60 0 0,-1 1 17 0 0,0 0-27 0 0,-1 1 6 0 0,-1 1-22 0 0,-2 1-106 0 0,-1 0-205 0 0,-1 2-126 0 0,-1 0-216 0 0,-1 1-3189 0 0,0 1 4465 0 0,1 0-2594 0 0,0 0 2369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42.907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1837.39453"/>
      <inkml:brushProperty name="anchorY" value="-18323.82031"/>
      <inkml:brushProperty name="scaleFactor" value="0.5"/>
    </inkml:brush>
  </inkml:definitions>
  <inkml:trace contextRef="#ctx0" brushRef="#br0">11 7 5177 0 0,'-10'-6'17321'0'0,"12"9"-17224"0"0,1 3-23 0 0,1 3-13 0 0,1 1 53 0 0,0 2 2 0 0,0 1 10 0 0,0 2 20 0 0,0 1-14 0 0,-1 1-14 0 0,1 1-14 0 0,-1 1 12 0 0,-1 0-52 0 0,0 1 34 0 0,0 0-69 0 0,0 0 38 0 0,0-1-42 0 0,-1-1 20 0 0,0 0-15 0 0,0-2 12 0 0,0-1-31 0 0,0-2-38 0 0,-1-1-74 0 0,1-3-151 0 0,-1-1-76 0 0,0-2-1803 0 0,0-3-152 0 0,-1-1 1150 0 0,1-1 1230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43.131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2752.50586"/>
      <inkml:brushProperty name="anchorY" value="-19521.87109"/>
      <inkml:brushProperty name="scaleFactor" value="0.5"/>
    </inkml:brush>
  </inkml:definitions>
  <inkml:trace contextRef="#ctx0" brushRef="#br0">1 90 14755 0 0,'0'0'5528'0'0,"0"0"-5164"0"0,0 0-7 0 0,1 0-154 0 0,6 0 5 0 0,3-1-38 0 0,1-1-26 0 0,2-1-34 0 0,1-1-20 0 0,0-1-26 0 0,0 0 22 0 0,1-1-64 0 0,-1-1 8 0 0,0 0-154 0 0,-1-1-182 0 0,0 0-52 0 0,-1 0-2208 0 0,0-1 3053 0 0,-1 1-1758 0 0,0-1 1533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0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11410,'0'0'1225,"2"0"-1113,0-2 296,2 0-224,66-34-16,-46 26-32,4-2-32,2 2-72,-2-2-16,0 4-264,-4 0 224,-6 6-8,-4 0-40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43.80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3807.10156"/>
      <inkml:brushProperty name="anchorY" value="-20271.28711"/>
      <inkml:brushProperty name="scaleFactor" value="0.5"/>
    </inkml:brush>
  </inkml:definitions>
  <inkml:trace contextRef="#ctx0" brushRef="#br0">1 262 9218 0 0,'0'0'1920'0'0,"0"-2"-429"0"0,0-1 142 0 0,0 0-264 0 0,0-2-463 0 0,1-1-57 0 0,0 0-172 0 0,0-1-143 0 0,1-1-59 0 0,1 0-27 0 0,0 1-172 0 0,1-2-68 0 0,1 0-1 0 0,1 0-51 0 0,2 0-84 0 0,0-2 21 0 0,2 1-13 0 0,1-2-9 0 0,0 0 21 0 0,1-1-25 0 0,0 1-2 0 0,-1-1 0 0 0,1 0-29 0 0,-1 0-10 0 0,1 1 1 0 0,-2 1-3 0 0,1 1-19 0 0,-1 1 24 0 0,0 2-26 0 0,0 1-2 0 0,-1 3 10 0 0,0 0-23 0 0,-2 2-12 0 0,0 3 21 0 0,-2 1-64 0 0,0 3 57 0 0,-1 2-20 0 0,0 2 25 0 0,-2 2 4 0 0,0 2 55 0 0,-2 1 5 0 0,1 2 21 0 0,-2 1 26 0 0,-1-1 12 0 0,-1 2 9 0 0,-1-1 9 0 0,0 1 17 0 0,-2-2-22 0 0,-1 1 8 0 0,0-1-3 0 0,0-1-28 0 0,-2 0 8 0 0,0-1-23 0 0,-1-1 15 0 0,1-1-24 0 0,-1-1 26 0 0,1-2-9 0 0,-1-1 12 0 0,2-1 17 0 0,2-2 4 0 0,1 0-27 0 0,2-2 28 0 0,1-2-29 0 0,1 0-75 0 0,1-1-16 0 0,1-1 7 0 0,0 0-100 0 0,5-4 36 0 0,0-1-24 0 0,2-3-25 0 0,2 1 44 0 0,1-2-5 0 0,1 1 22 0 0,0 1 4 0 0,1 0 1 0 0,1 1-8 0 0,0 2-7 0 0,1 2 10 0 0,0 1-31 0 0,1 1 0 0 0,0 2 7 0 0,-1 1-3 0 0,1 3-8 0 0,0 0 30 0 0,0 3 0 0 0,-1 1-17 0 0,-1 1 44 0 0,-1 2 15 0 0,-2 1 25 0 0,-2 1-13 0 0,-1 1 43 0 0,-3 1 92 0 0,-2 0 3 0 0,-2 1-2 0 0,-2 0 118 0 0,-2-1-5 0 0,-2 1 8 0 0,-2 0 42 0 0,-2-1-2 0 0,-2-1-63 0 0,-1 0-8 0 0,-2-1 18 0 0,-1-1-112 0 0,-1-2 22 0 0,0 0-30 0 0,0-2-6 0 0,-1-1-27 0 0,1-2-22 0 0,1-2-24 0 0,1-2-24 0 0,0-1-43 0 0,1-2-662 0 0,2-1-86 0 0,1-2-84 0 0,2-1-804 0 0,3-2 261 0 0,2-1-722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44.214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4831.19141"/>
      <inkml:brushProperty name="anchorY" value="-21491.25781"/>
      <inkml:brushProperty name="scaleFactor" value="0.5"/>
    </inkml:brush>
  </inkml:definitions>
  <inkml:trace contextRef="#ctx0" brushRef="#br0">134 150 14187 0 0,'0'0'0'0'0,"-1"-2"1264"0"0,1-2-93 0 0,-1-2 27 0 0,1-1-89 0 0,0-2-220 0 0,0-1 113 0 0,1 0-283 0 0,0 0-149 0 0,-1-1-17 0 0,1 1 19 0 0,-1 0-306 0 0,0 1 134 0 0,0 0-92 0 0,-1 0 17 0 0,0 2 23 0 0,-2 0-8 0 0,0 1-14 0 0,0 1-5 0 0,0 1-27 0 0,-2 1-218 0 0,0 2 50 0 0,-1 1-19 0 0,-1 2-228 0 0,0 2 93 0 0,-1 2-87 0 0,-1 3-10 0 0,0 3 47 0 0,-1 2 12 0 0,0 2 16 0 0,1 3 18 0 0,0 2 26 0 0,1 0-16 0 0,1 1 26 0 0,1-1-6 0 0,3 1-8 0 0,1-1 13 0 0,2-2 5 0 0,1 0-1 0 0,3 0 10 0 0,1-2-21 0 0,2 0 7 0 0,1-2 6 0 0,0-2-12 0 0,2-2-14 0 0,0-2-15 0 0,1-2-16 0 0,0-2-16 0 0,1-2-399 0 0,1-1-84 0 0,0-2-66 0 0,1-2-477 0 0,0-1-2069 0 0,0-2 3370 0 0,1-2-2246 0 0,-1-3 2451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45.26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5741.13281"/>
      <inkml:brushProperty name="anchorY" value="-22519.30273"/>
      <inkml:brushProperty name="scaleFactor" value="0.5"/>
    </inkml:brush>
  </inkml:definitions>
  <inkml:trace contextRef="#ctx0" brushRef="#br0">0 171 12187 0 0,'0'0'5861'0'0,"0"0"-5809"0"0,0 1 72 0 0,3 5-32 0 0,1 2 4 0 0,0 2 37 0 0,0 1 121 0 0,0 2-24 0 0,-1-1 8 0 0,-1 1 125 0 0,0-1-9 0 0,-1 0 29 0 0,1-1 17 0 0,-1-1 7 0 0,1 0-28 0 0,-1-2 9 0 0,1-1 5 0 0,0-3-49 0 0,-1-1 62 0 0,0-1-30 0 0,0-1 824 0 0,0-2-836 0 0,-2 1 9 0 0,1 0-61 0 0,3-2-161 0 0,0-2 15 0 0,1-3-28 0 0,-1-1-187 0 0,-1-3 61 0 0,0-1-76 0 0,-1-3 5 0 0,-1-1 15 0 0,1-1 3 0 0,-1-1 0 0 0,1 0 19 0 0,0-1-4 0 0,2 1-8 0 0,1 0 22 0 0,0 2-6 0 0,1 1-8 0 0,0 2-6 0 0,1 3 11 0 0,-1 2-23 0 0,0 1-3 0 0,-1 3-28 0 0,-1 1 17 0 0,-1 1-17 0 0,0 2-14 0 0,-2 0 22 0 0,4 2-26 0 0,1 1 7 0 0,1 2 26 0 0,-1 1 11 0 0,1 2 8 0 0,-2 1-1 0 0,1 1 30 0 0,-2 1 2 0 0,-1 1 10 0 0,0 1 17 0 0,-1 1 6 0 0,-1-1-10 0 0,0 1 23 0 0,0 0-7 0 0,0-2 3 0 0,1 0-9 0 0,0-2 12 0 0,0-1-14 0 0,1-1 14 0 0,0-2 5 0 0,0-1 17 0 0,0-2-4 0 0,-1-2 22 0 0,0 0 50 0 0,-1-1-13 0 0,0 0-1 0 0,0 0 49 0 0,0-1-80 0 0,0 1 26 0 0,0-1-1 0 0,3-5-68 0 0,1-3 2 0 0,1-2-14 0 0,0-1-9 0 0,-1-2-8 0 0,1 1 2 0 0,0-1-12 0 0,-1-1 13 0 0,1 1-14 0 0,0-1 5 0 0,0 0-12 0 0,0 1 4 0 0,0 0-12 0 0,-1 0 13 0 0,1 1-4 0 0,-1 1-9 0 0,0 1 13 0 0,0 1-4 0 0,0 1 1 0 0,0 1 0 0 0,-1 2 0 0 0,0 1-19 0 0,0 1 15 0 0,-2 2-15 0 0,0 1-5 0 0,0 1 2 0 0,-1 0 7 0 0,0 0-2 0 0,0 0 1 0 0,0 0 28 0 0,0 1-18 0 0,1 0 17 0 0,1 6 14 0 0,1 2 6 0 0,0 3 9 0 0,0 0-1 0 0,-1 2 1 0 0,0 0 9 0 0,0 1 16 0 0,-1-1-13 0 0,1 0 15 0 0,1-1 14 0 0,-1 0-13 0 0,1-1 34 0 0,2 0-10 0 0,-1-2 32 0 0,2-1-8 0 0,0-1 22 0 0,2-1 14 0 0,-1-1 16 0 0,2 0 17 0 0,0-2-23 0 0,0-1 46 0 0,1 0-4 0 0,-1-1-6 0 0,1-1-6 0 0,0-1 1 0 0,-1-1-20 0 0,1 0-3 0 0,-1-2-1 0 0,0 0-38 0 0,1-2-18 0 0,-1 0-6 0 0,1-2 8 0 0,0 0-51 0 0,0-2 5 0 0,0 1-13 0 0,-1-1 1 0 0,0 1-10 0 0,-2-1-7 0 0,0 1 1 0 0,-1 1-1 0 0,-1 0-9 0 0,-1 1 12 0 0,0 1-14 0 0,0 1 14 0 0,0 1-5 0 0,0 1 12 0 0,0 0-4 0 0,1 0-7 0 0,-1 2 12 0 0,0-1-14 0 0,-1 1 14 0 0,-1 0-5 0 0,-1 0-7 0 0,-1 0-16 0 0,0 0 22 0 0,0 0-26 0 0,0 0 7 0 0,0 0-11 0 0,-1 0 12 0 0,1 0-14 0 0,0 0 14 0 0,0 0-14 0 0,0 0 6 0 0,0 0-14 0 0,0 0 4 0 0,0 0-1 0 0,0 0 0 0 0,0 0 0 0 0,0 0-24 0 0,0 1 42 0 0,0-1-13 0 0,0 1-5 0 0,0-1 11 0 0,0 1-5 0 0,0 0 3 0 0,0-1-2 0 0,0 0 2 0 0,0 1-11 0 0,0-1 13 0 0,0 0-14 0 0,0 0 14 0 0,0 0-4 0 0,0 0-9 0 0,0 0 4 0 0,0 1-2 0 0,0-1 0 0 0,0 1-10 0 0,0-1 13 0 0,0 0-4 0 0,0 0 1 0 0,0 1 9 0 0,0-1-12 0 0,0 0 5 0 0,0 0 7 0 0,0 0-12 0 0,0 0 5 0 0,0 0-2 0 0,-1 0 9 0 0,1 0-12 0 0,0 0 5 0 0,-1 0-2 0 0,0 0 0 0 0,0 0-10 0 0,0 0-6 0 0,0 0 11 0 0,0 0-23 0 0,0 0 16 0 0,1 0-248 0 0,-1 0-739 0 0,-6 5-4280 0 0,-1 1 2590 0 0,-5 2 3230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52.285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7117.60156"/>
      <inkml:brushProperty name="anchorY" value="-23329.58398"/>
      <inkml:brushProperty name="scaleFactor" value="0.5"/>
    </inkml:brush>
  </inkml:definitions>
  <inkml:trace contextRef="#ctx0" brushRef="#br0">47 28 9706 0 0,'0'0'216'0'0,"0"0"-285"0"0,0 0 57 0 0,0 6-24 0 0,0 2 93 0 0,1 1-29 0 0,0 2 49 0 0,1 0 9 0 0,-1 1-20 0 0,1 0 93 0 0,-1 1-64 0 0,1 1 32 0 0,0 0 47 0 0,-1 0-51 0 0,0 2 28 0 0,0-1 19 0 0,-1 1-71 0 0,0-1 50 0 0,0 1-7 0 0,0-1-18 0 0,0-1 35 0 0,0-1 7 0 0,0 0 0 0 0,0-1-8 0 0,0-1 13 0 0,0 0 5 0 0,0 0 17 0 0,0-2 6 0 0,-1-1 0 0 0,0 0 132 0 0,0-1-10 0 0,0-1 2 0 0,-1 3 6525 0 0,2-12-6416 0 0,-1-3-256 0 0,0-2 9 0 0,1-2-62 0 0,-2-2-6 0 0,1-1-78 0 0,-1-1 1 0 0,0-1 4 0 0,0 0-15 0 0,0-2-5 0 0,0 1 11 0 0,-1 0-23 0 0,1 0 16 0 0,0 1-5 0 0,0-1-9 0 0,-1 0 4 0 0,1 2 7 0 0,0 0-12 0 0,0 1 5 0 0,1 1-2 0 0,-1 0 0 0 0,1 2 0 0 0,0 0 0 0 0,-1 1 0 0 0,0 0-10 0 0,0 0 13 0 0,0 1-14 0 0,0 1-5 0 0,0 2 20 0 0,1 1-25 0 0,0 2 8 0 0,1 0-13 0 0,0 1-6 0 0,0 0 2 0 0,0 0-30 0 0,0 0-2 0 0,0 0-28 0 0,0 0-13 0 0,0 0-222 0 0,0 1 23 0 0,0 0 36 0 0,-1 4-1549 0 0,0 3 1719 0 0,0 3-1 0 0,1 2 83 0 0,0 1-21 0 0,0 3 20 0 0,1 1 7 0 0,1 3-1 0 0,-1 0 20 0 0,1 2-15 0 0,0 0 5 0 0,0 1 9 0 0,0 1 6 0 0,-1-1-2 0 0,0 1-7 0 0,0-1 2 0 0,-1-1 9 0 0,0 0-4 0 0,0-2 12 0 0,0-2-13 0 0,0-1 42 0 0,0-3-22 0 0,0-1 27 0 0,0-2 12 0 0,0-2 35 0 0,0-2 10 0 0,0-1 0 0 0,0-2 41 0 0,0 0 4221 0 0,0-4-4115 0 0,-2-5-21 0 0,1-4-5 0 0,-1-2-156 0 0,-1-2 6 0 0,1-3-48 0 0,1-3-13 0 0,-1-1-47 0 0,1-2 1 0 0,0-2-31 0 0,1-1 15 0 0,0-1-34 0 0,-1 0 18 0 0,1-1-6 0 0,0 1-9 0 0,1 1 22 0 0,0 1 3 0 0,1 1 0 0 0,0 3 10 0 0,1 1 7 0 0,-1 2-1 0 0,-1 2-9 0 0,1 2 22 0 0,-1 1-25 0 0,0 2-11 0 0,-1 2 2 0 0,0 2-30 0 0,-1 2-1 0 0,1 2-132 0 0,0 1 54 0 0,0 1-42 0 0,-1 0-347 0 0,1 0 277 0 0,0 1-27 0 0,0 4 37 0 0,0 3 101 0 0,1 4-19 0 0,-1 2 5 0 0,1 3 143 0 0,1 3-32 0 0,-1 2 27 0 0,-1 2 18 0 0,1 0 4 0 0,-1 2 20 0 0,1 0-5 0 0,-1 0-16 0 0,-1 0 25 0 0,1 0-18 0 0,-1 0 5 0 0,1-1 8 0 0,-1 0-11 0 0,0-2-6 0 0,-1 0 10 0 0,1-2 6 0 0,0-2-1 0 0,-1-2 1 0 0,1-2 0 0 0,0-2 9 0 0,1-2 7 0 0,-1-2 18 0 0,1-2-5 0 0,0-3 22 0 0,0-1 13 0 0,0-2 6 0 0,0-1 10 0 0,0 0-20 0 0,0 0 35 0 0,1-1-57 0 0,-1 1-12 0 0,0-1-54 0 0,0 1-53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53.107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6232.99805"/>
      <inkml:brushProperty name="anchorY" value="-22973.47461"/>
      <inkml:brushProperty name="scaleFactor" value="0.5"/>
    </inkml:brush>
  </inkml:definitions>
  <inkml:trace contextRef="#ctx0" brushRef="#br0">46 72 12851 0 0,'0'0'752'0'0,"-1"0"-93"0"0,0 0 418 0 0,0 0-367 0 0,0 0 143 0 0,-1 0 17 0 0,1 0-341 0 0,-1 0 27 0 0,1 0-62 0 0,-1 0-29 0 0,1 0-90 0 0,-1 0 32 0 0,1 0-26 0 0,-1 0 5 0 0,1 0-30 0 0,-1 0-58 0 0,1 0 16 0 0,0 0 9 0 0,0 0 623 0 0,2 0-874 0 0,4-3-16 0 0,3 0-16 0 0,3 0 22 0 0,3 0-18 0 0,3-1 24 0 0,4 0-7 0 0,3 1-16 0 0,2-1 6 0 0,2 0 6 0 0,0 0-30 0 0,0 0 0 0 0,0 1-11 0 0,-1 0 11 0 0,-3 0-23 0 0,-2 0 6 0 0,-2 2-2 0 0,-3-1 0 0 0,-2 1 19 0 0,-3 1-6 0 0,-2-1 22 0 0,-1 1-15 0 0,-4 0 24 0 0,-1 0 68 0 0,-2 0-9 0 0,-1 1 193 0 0,-1-1-110 0 0,-1 0-7 0 0,1 0-3 0 0,0 0 11 0 0,-1 0-107 0 0,1 0 40 0 0,0 0-27 0 0,0 0-107 0 0,-6 0 20 0 0,-1 0-31 0 0,-3 0 13 0 0,-2 1-24 0 0,-2-1 16 0 0,-3 2 4 0 0,0-1-20 0 0,-3 1 25 0 0,-2 1-7 0 0,-1 0 11 0 0,-1 0-2 0 0,-1 1 1 0 0,-1-1 0 0 0,1 1 0 0 0,0-1 0 0 0,1 0 0 0 0,1 0 9 0 0,2 0-2 0 0,1 0 10 0 0,2-1-12 0 0,3 0 14 0 0,3 0-14 0 0,3 0 23 0 0,3-1-6 0 0,2-1-26 0 0,3 0-2 0 0,0 0-10 0 0,2 0-26 0 0,-1 0-88 0 0,1 0 61 0 0,4 1-15 0 0,1-2-63 0 0,3 1 95 0 0,2-1-40 0 0,3-1 4 0 0,2 0 95 0 0,1-1-19 0 0,4 0 10 0 0,2-1 2 0 0,3 0 10 0 0,2 0-4 0 0,0 0 2 0 0,1 0 0 0 0,1 0 0 0 0,-1 1-9 0 0,-1 0 2 0 0,-1 1 9 0 0,-1 0-13 0 0,-2 1 4 0 0,-2-1-1 0 0,-2 1 0 0 0,-2 0 19 0 0,-2 0-15 0 0,-2 0 24 0 0,-2-1-16 0 0,-2 1 24 0 0,-2 0 21 0 0,-1 0 5 0 0,-1 0 19 0 0,-2 1 25 0 0,-2-1 96 0 0,0 1-34 0 0,-1 0 260 0 0,-1 0-338 0 0,-1 0 59 0 0,-5-1-4 0 0,-3 0-171 0 0,-2 0 40 0 0,-3-1-58 0 0,-2 1 0 0 0,-2 0-30 0 0,-2 1 52 0 0,-3-1-35 0 0,-1 2 30 0 0,-1-1 21 0 0,-1 1 3 0 0,1 1 2 0 0,0 0 1 0 0,1 0 0 0 0,2 0 0 0 0,1 0 0 0 0,3 0 0 0 0,1 0 0 0 0,2 0 0 0 0,3 0-19 0 0,1-1 15 0 0,3 0-24 0 0,3 0-152 0 0,2-1-88 0 0,2 0-69 0 0,5 2-4495 0 0,2 0 2366 0 0,3 1 233 0 0,3 0-691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53.889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7215.95117"/>
      <inkml:brushProperty name="anchorY" value="-23783.94922"/>
      <inkml:brushProperty name="scaleFactor" value="0.5"/>
    </inkml:brush>
  </inkml:definitions>
  <inkml:trace contextRef="#ctx0" brushRef="#br0">1 188 13907 0 0,'0'-1'5205'0'0,"0"1"-4718"0"0,0-1-27 0 0,0 0-227 0 0,0-1 129 0 0,0 1-98 0 0,0-1 13 0 0,0 1 34 0 0,0-1-78 0 0,0 1 15 0 0,1-2-6 0 0,4-7-86 0 0,1-3-60 0 0,1 0 12 0 0,0 0-21 0 0,2 1-82 0 0,-1 2 23 0 0,1 1-21 0 0,1 0-7 0 0,0 0 1 0 0,0 1-1 0 0,1 0-9 0 0,0 0 2 0 0,1 1-10 0 0,0 0 11 0 0,0 0-12 0 0,1 1 3 0 0,-1 0-1 0 0,1 1-10 0 0,-2 1-6 0 0,1 1-8 0 0,-1 0-17 0 0,0 2-80 0 0,-1 0 21 0 0,-2 1-12 0 0,1 0-75 0 0,-2 2-16 0 0,0 1 1 0 0,-1 2-25 0 0,-1 0-13 0 0,0 2 12 0 0,-1 1 13 0 0,-1 0 6 0 0,0 3 18 0 0,-1 0 127 0 0,0 1-25 0 0,-2 1-13 0 0,0 1 150 0 0,-2 0-6 0 0,0 1 36 0 0,-1-1 8 0 0,-2 1 38 0 0,0-2 9 0 0,0 1 19 0 0,-2-2-12 0 0,0 0 43 0 0,-1-1-22 0 0,0-1 18 0 0,0-1-23 0 0,-1 0 7 0 0,1-1 6 0 0,0 0-12 0 0,-1-1 5 0 0,1-2-2 0 0,1 0 0 0 0,0 0 0 0 0,1-2 18 0 0,0-1-14 0 0,2 0 15 0 0,1-1-13 0 0,1 0 22 0 0,1-1-16 0 0,1 0-23 0 0,0 0 7 0 0,0 0-23 0 0,0 0-31 0 0,0 0-86 0 0,0-1 12 0 0,1 1-39 0 0,0 0-1024 0 0,5 0 871 0 0,3 1 4 0 0,2 0 152 0 0,2 1-45 0 0,1 1 39 0 0,1 1-4 0 0,0 0 11 0 0,1 1-21 0 0,-1 1 7 0 0,1 0-3 0 0,-1 1 0 0 0,0 0 0 0 0,-1 1 0 0 0,-1 0 0 0 0,0 1 18 0 0,-1-1 24 0 0,-1 1-16 0 0,-2-1 17 0 0,-1 0 24 0 0,-1 1 11 0 0,-3-2 18 0 0,-1 1-2 0 0,-1-1 20 0 0,-2 0 89 0 0,-1 0 22 0 0,-3 1-9 0 0,-1 0 113 0 0,-2 0-32 0 0,-2 1 6 0 0,-2 0 39 0 0,-2 0-30 0 0,-2 1-54 0 0,-2-1-4 0 0,0 0-12 0 0,-1 0-75 0 0,0-2 10 0 0,0 0-36 0 0,1-2 17 0 0,1 0-36 0 0,2-2 1 0 0,0-1-2 0 0,1 0-10 0 0,2-1-7 0 0,2-1 1 0 0,0 0-47 0 0,3 0-44 0 0,2-1-36 0 0,2 1-733 0 0,1 0 17 0 0,6-12-6002 0 0,3 5 3938 0 0,2-3 3428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54.322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8240.63867"/>
      <inkml:brushProperty name="anchorY" value="-24968.53125"/>
      <inkml:brushProperty name="scaleFactor" value="0.5"/>
    </inkml:brush>
  </inkml:definitions>
  <inkml:trace contextRef="#ctx0" brushRef="#br0">203 89 12891 0 0,'0'-1'3362'0'0,"0"0"-2455"0"0,0 0 17 0 0,0-1 16 0 0,0 1-296 0 0,0-1-65 0 0,0 1-26 0 0,0-1-40 0 0,0 1-165 0 0,0-1 62 0 0,0 0-47 0 0,0 0-1 0 0,0 0 8 0 0,0-1-78 0 0,0 0 60 0 0,2-8-2 0 0,0 0-85 0 0,0 0 55 0 0,-1 3-20 0 0,0 1-24 0 0,0 3 36 0 0,-1 1-67 0 0,0 1-37 0 0,0 1 8 0 0,0 0-102 0 0,0 0-159 0 0,-1 0-35 0 0,0 1 13 0 0,0-1-239 0 0,-8 0 112 0 0,-2 2-63 0 0,-3 0-17 0 0,-2 3 72 0 0,0 2 42 0 0,-1 2 18 0 0,0 1 30 0 0,1 3 62 0 0,0 0 3 0 0,1 1 4 0 0,1 1 13 0 0,2 0 6 0 0,1 0-2 0 0,3-1 2 0 0,1 0 0 0 0,2-1 0 0 0,2 1-28 0 0,1-1 8 0 0,2 0-4 0 0,2 0-19 0 0,2 0 15 0 0,2 0-14 0 0,2 0-6 0 0,1 0 20 0 0,2-1-54 0 0,3 0 8 0 0,2-1 14 0 0,1-1-44 0 0,2-1 32 0 0,1-2-39 0 0,1-1 20 0 0,2-2 3 0 0,0-2-150 0 0,1-2-191 0 0,0-1-84 0 0,1-3-258 0 0,0-3-2763 0 0,1 0 4054 0 0,-1-3-2452 0 0,0-1 2345 0 0,-15 7-9311 0 0,-1 0-1115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6:55.064"/>
    </inkml:context>
    <inkml:brush xml:id="br0">
      <inkml:brushProperty name="width" value="0.035" units="cm"/>
      <inkml:brushProperty name="height" value="0.035" units="cm"/>
      <inkml:brushProperty name="color" value="#CC912C"/>
      <inkml:brushProperty name="inkEffects" value="gold"/>
      <inkml:brushProperty name="anchorX" value="-29270.25"/>
      <inkml:brushProperty name="anchorY" value="-25976.9043"/>
      <inkml:brushProperty name="scaleFactor" value="0.5"/>
    </inkml:brush>
  </inkml:definitions>
  <inkml:trace contextRef="#ctx0" brushRef="#br0">0 89 15571 0 0,'0'0'837'0'0,"0"0"-1086"0"0,0 1 228 0 0,2 5-59 0 0,1 1-20 0 0,0 2 140 0 0,0 1 23 0 0,0 1 9 0 0,-1-1 6 0 0,0 1 49 0 0,0 0-4 0 0,-2-1 13 0 0,1 0 27 0 0,0 0-7 0 0,0-1 88 0 0,0-1 22 0 0,0 0 9 0 0,0-2 107 0 0,0-1 148 0 0,-1-2-35 0 0,1 0 2334 0 0,-1-3-2461 0 0,1-1-43 0 0,-1 1-54 0 0,1 0-18 0 0,5-5-151 0 0,2-1-8 0 0,1-3-35 0 0,1-2-8 0 0,1-1-67 0 0,0-2-20 0 0,0 0 1 0 0,1-1 4 0 0,0-1-39 0 0,0 0 39 0 0,1 1-22 0 0,0 1 15 0 0,0 0 25 0 0,0 2-16 0 0,-1 1 6 0 0,-1 2-1 0 0,-2 1-9 0 0,-2 3-26 0 0,-2 2-2 0 0,-2 1-11 0 0,-2 1-36 0 0,1 1-19 0 0,-1 0-16 0 0,0 0-8 0 0,0 1-37 0 0,0 0 19 0 0,0 0-8 0 0,6 6 1 0 0,0 1 0 0 0,1 3 46 0 0,-1 0 6 0 0,0 1 20 0 0,-2 0 25 0 0,0 0 42 0 0,-1 0 0 0 0,-1 0 22 0 0,-2 0 24 0 0,0-1 33 0 0,-1-1 20 0 0,-1-1-1 0 0,0-1 49 0 0,-1-1 72 0 0,1-3 38 0 0,-2 1 5049 0 0,3-5-5047 0 0,0-1-259 0 0,0 0-3 0 0,1-6-51 0 0,1-2-37 0 0,2-2-69 0 0,0-1 44 0 0,1-1-1 0 0,1-1 18 0 0,1 1 26 0 0,1 0 31 0 0,1 0-16 0 0,1 1 18 0 0,0 0 23 0 0,1 1-6 0 0,0 1 14 0 0,-1 1-4 0 0,0 1-7 0 0,-1 2 21 0 0,-1 1-16 0 0,-1 1 5 0 0,0 2 9 0 0,-2 0-13 0 0,0 1-14 0 0,-1 1 3 0 0,0 0-20 0 0,0 0-33 0 0,0 1 8 0 0,0 2-5 0 0,0-1-37 0 0,-1 2 38 0 0,0 1-13 0 0,0 0 4 0 0,-1 1 37 0 0,1 1 18 0 0,0 1 6 0 0,1-1 21 0 0,-1 2 23 0 0,1 0 4 0 0,-1 0 11 0 0,1 1-1 0 0,0 0 20 0 0,0 0 22 0 0,0 0 14 0 0,0 0-30 0 0,0-1 49 0 0,1 0 22 0 0,0-1-15 0 0,1 0 8 0 0,-1-1 18 0 0,1-1-6 0 0,0-1-6 0 0,1 0 30 0 0,0-1-37 0 0,1 0-6 0 0,0-1-18 0 0,2 0 12 0 0,0-1-24 0 0,3 0-31 0 0,1 0-20 0 0,4 0-202 0 0,1-1 17 0 0,3-1-4584 0 0,4 1 5883 0 0,3-1-3110 0 0,3-1 2393 0 0,-19 1-11120 0 0,1 0-1419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17:02.9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04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70 8602 0 0,'0'0'1013'0'0,"0"-5"3827"0"0,0-19-2506 0 0,2 13-2108 0 0,0-4 56 0 0,-2 1 3205 0 0,-2 47-3481 0 0,-2 0-1 0 0,-1 0 0 0 0,-11 37 1 0 0,-4 23 176 0 0,14-44-20 0 0,3-1-1 0 0,2 1 1 0 0,2-1-1 0 0,13 87 0 0 0,-3-179-4923 0 0,-8 27 4573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0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0 106 12459,'0'0'976,"2"0"-848,0 0-88,50-4 392,-24-2-376,2-2-8,8-4-248,4 0 832,12-6-584,2-4 24,4-2 48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04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70 16251 0 0,'0'0'6314'0'0,"4"-1"-6102"0"0,117-12 150 0 0,-73 9-300 0 0,-1-2 1 0 0,0-2 0 0 0,56-17 0 0 0,-73 12-4077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05.7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1 199 14275 0 0,'0'0'2949'0'0,"0"-5"1627"0"0,2-18-1952 0 0,6-10-2312 0 0,-7 28-244 0 0,1 1 1 0 0,0 0 0 0 0,0 0-1 0 0,0 0 1 0 0,0 0-1 0 0,0 0 1 0 0,1 1-1 0 0,0-1 1 0 0,-1 1-1 0 0,1-1 1 0 0,1 1-1 0 0,6-5 1 0 0,-4 2-15 0 0,5-3-78 0 0,0 0 0 0 0,0 1 0 0 0,1 0 0 0 0,0 1 0 0 0,0 0 0 0 0,0 1 0 0 0,19-6 0 0 0,-26 9-11 0 0,1 1-1 0 0,-1 1 1 0 0,1-1 0 0 0,0 1-1 0 0,0 0 1 0 0,-1 1 0 0 0,1-1-1 0 0,0 1 1 0 0,0 0 0 0 0,0 0-1 0 0,-1 1 1 0 0,1 0-1 0 0,0 0 1 0 0,0 0 0 0 0,-1 1-1 0 0,1 0 1 0 0,-1 0 0 0 0,1 0-1 0 0,-1 0 1 0 0,6 5 0 0 0,-7-4 4 0 0,0 0 1 0 0,-1 0 0 0 0,1 1 0 0 0,-1 0-1 0 0,0-1 1 0 0,0 1 0 0 0,0 0 0 0 0,-1 0-1 0 0,1 1 1 0 0,-1-1 0 0 0,0 0 0 0 0,0 1-1 0 0,0-1 1 0 0,-1 1 0 0 0,0 0 0 0 0,0 0 0 0 0,0-1-1 0 0,0 1 1 0 0,-1 0 0 0 0,0 0 0 0 0,0 0-1 0 0,0 0 1 0 0,-1 0 0 0 0,1-1 0 0 0,-1 1-1 0 0,-2 7 1 0 0,0-2 66 0 0,0-1 1 0 0,-1 1-1 0 0,0-1 0 0 0,-1 0 0 0 0,0 0 1 0 0,0-1-1 0 0,0 1 0 0 0,-1-1 0 0 0,-1 0 1 0 0,0-1-1 0 0,-12 12 0 0 0,7-8 49 0 0,-2 0 90 0 0,0 0 0 0 0,0 0-1 0 0,-20 10 1 0 0,33-20 345 0 0,6-1-565 0 0,39 3-116 0 0,-28-2 127 0 0,-1 0 0 0 0,1 0-1 0 0,19 6 1 0 0,-29-5 7 0 0,-1 0 0 0 0,1 0-1 0 0,-1 0 1 0 0,0 1 0 0 0,0-1 0 0 0,0 1 0 0 0,0 1 0 0 0,0-1 0 0 0,0 1 0 0 0,-1 0 0 0 0,0 0-1 0 0,8 9 1 0 0,-10-11 17 0 0,0 1-1 0 0,0 0 0 0 0,0-1 0 0 0,0 1 1 0 0,-1 0-1 0 0,1 0 0 0 0,-1 1 0 0 0,0-1 1 0 0,1 0-1 0 0,-1 0 0 0 0,-1 1 0 0 0,1-1 1 0 0,0 0-1 0 0,-1 1 0 0 0,0-1 0 0 0,0 1 1 0 0,0-1-1 0 0,0 1 0 0 0,0-1 0 0 0,-1 0 1 0 0,0 1-1 0 0,1-1 0 0 0,-1 0 1 0 0,-1 1-1 0 0,1-1 0 0 0,-3 5 0 0 0,0-2 123 0 0,0 0 0 0 0,0 0 1 0 0,-1-1-1 0 0,0 0 0 0 0,0 1 0 0 0,0-2 0 0 0,-1 1 0 0 0,0 0 0 0 0,0-1 0 0 0,0 0 0 0 0,-10 4 0 0 0,1-1 94 0 0,0 0-1 0 0,-18 5 1 0 0,28-11-187 0 0,0 1 0 0 0,-1-1 0 0 0,1 0 0 0 0,-1-1 0 0 0,1 1 0 0 0,-1-1 1 0 0,1 0-1 0 0,-1 0 0 0 0,1-1 0 0 0,-7 0 0 0 0,12 0-137 0 0,-1 1-1 0 0,0 0 1 0 0,0 0-1 0 0,0 0 1 0 0,0-1 0 0 0,1 1-1 0 0,-1 0 1 0 0,0-1-1 0 0,0 1 1 0 0,1-1-1 0 0,-1 1 1 0 0,0-1 0 0 0,1 1-1 0 0,-1-1 1 0 0,0 1-1 0 0,1-1 1 0 0,-1 0 0 0 0,1 1-1 0 0,-1-1 1 0 0,1 0-1 0 0,0 1 1 0 0,-1-1-1 0 0,1 0 1 0 0,-1 0 0 0 0,1 0-1 0 0,0 1 1 0 0,0-1-1 0 0,0 0 1 0 0,-1 0 0 0 0,1 0-1 0 0,0 0 1 0 0,0 1-1 0 0,0-1 1 0 0,0 0-1 0 0,0 0 1 0 0,0 0 0 0 0,1 0-1 0 0,-1 0 1 0 0,5-8-1651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06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151 54 16948 0 0,'3'-4'691'0'0,"-1"0"0"0"0,1 0 1 0 0,-1 0-1 0 0,0 0 1 0 0,0 0-1 0 0,-1 0 1 0 0,1-1-1 0 0,-1 1 0 0 0,0-1 1 0 0,1-7-1 0 0,-10 13-981 0 0,1 1 251 0 0,0 1 1 0 0,0-1 0 0 0,0 1-1 0 0,0 1 1 0 0,1-1 0 0 0,-1 1-1 0 0,1 0 1 0 0,0 1 0 0 0,0 0-1 0 0,1 0 1 0 0,-1 0 0 0 0,1 0-1 0 0,-5 7 1 0 0,-1 1 30 0 0,1 0 0 0 0,0 1 0 0 0,1 0 0 0 0,1 1 0 0 0,-8 17 0 0 0,14-28 9 0 0,1 0-1 0 0,0 0 0 0 0,0 0 0 0 0,0 0 1 0 0,0 0-1 0 0,1 0 0 0 0,-1 0 0 0 0,1 1 0 0 0,0-1 1 0 0,0 0-1 0 0,1 0 0 0 0,-1 0 0 0 0,1 0 1 0 0,0 0-1 0 0,0 0 0 0 0,0 0 0 0 0,1 0 0 0 0,-1 0 1 0 0,1 0-1 0 0,0-1 0 0 0,0 1 0 0 0,0-1 1 0 0,1 1-1 0 0,-1-1 0 0 0,1 0 0 0 0,0 0 0 0 0,0 0 1 0 0,3 3-1 0 0,-2-3-39 0 0,1 1 1 0 0,0-1-1 0 0,0 0 0 0 0,0 0 1 0 0,0 0-1 0 0,1-1 0 0 0,-1 0 1 0 0,1 0-1 0 0,-1 0 0 0 0,1-1 1 0 0,0 1-1 0 0,-1-2 0 0 0,1 1 1 0 0,0 0-1 0 0,0-1 0 0 0,0 0 1 0 0,0-1-1 0 0,-1 1 0 0 0,9-3 1 0 0,61-21-5606 0 0,-53 16 3299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06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39 16379 0 0,'0'0'1110'0'0,"0"11"-1025"0"0,-1 24 147 0 0,6 69-1 0 0,-4-104 18 0 0,0 0 0 0 0,-1 0-1 0 0,1 0 1 0 0,0 0 0 0 0,-1 0-1 0 0,1 0 1 0 0,-1 0 0 0 0,1 0-1 0 0,0-1 1 0 0,-1 1 0 0 0,1 0-1 0 0,-1-1 1 0 0,1 1 0 0 0,-1 0-1 0 0,1-1 1 0 0,-1 1 0 0 0,1 0 0 0 0,-1-1-1 0 0,1 1 1 0 0,-1-1 0 0 0,1 1-1 0 0,-1-1 1 0 0,0 1 0 0 0,1-1-1 0 0,-1 0 1 0 0,28-27-475 0 0,-4 3 248 0 0,-17 19-39 0 0,8-8-48 0 0,1 0 0 0 0,0 1-1 0 0,35-20 1 0 0,-50 33 41 0 0,-1-1 0 0 0,1 1-1 0 0,0 0 1 0 0,-1-1 0 0 0,1 1-1 0 0,0 0 1 0 0,-1 0 0 0 0,1 0 0 0 0,0 0-1 0 0,-1-1 1 0 0,1 1 0 0 0,0 0-1 0 0,-1 0 1 0 0,1 1 0 0 0,0-1 0 0 0,-1 0-1 0 0,1 0 1 0 0,0 0 0 0 0,-1 0-1 0 0,1 0 1 0 0,0 1 0 0 0,-1-1 0 0 0,1 0-1 0 0,0 1 1 0 0,-1-1 0 0 0,1 0-1 0 0,0 1 1 0 0,0 1-22 0 0,1-1 0 0 0,-1 1 0 0 0,0-1 0 0 0,0 1 0 0 0,0 0 0 0 0,0-1 0 0 0,0 1 0 0 0,0 0 0 0 0,0 3 0 0 0,2 5-60 0 0,-1 0 0 0 0,1 18 0 0 0,-3-26 109 0 0,1 51 2890 0 0,0-54-2849 0 0,1 0 1 0 0,-1 0 0 0 0,0 0-1 0 0,0 0 1 0 0,1 0 0 0 0,-1-1-1 0 0,0 1 1 0 0,0-1 0 0 0,0 1-1 0 0,1-3 1 0 0,-2 4 11 0 0,16-21 120 0 0,-1 1-180 0 0,1 0 1 0 0,1 1-1 0 0,0 1 0 0 0,1 0 1 0 0,30-21-1 0 0,-48 38-137 0 0,3 9-1213 0 0,-1 4 1249 0 0,0 1-1 0 0,-2 0 1 0 0,1 0-1 0 0,-2 1 0 0 0,-1 14 1 0 0,1-16 121 0 0,0-1 0 0 0,1 1 0 0 0,0-1-1 0 0,1 1 1 0 0,1-1 0 0 0,0 1 0 0 0,0-1 0 0 0,1 0 0 0 0,0 0 0 0 0,1 0 0 0 0,1 0 0 0 0,8 15 0 0 0,-10-22-35 0 0,0-1 1 0 0,0 1-1 0 0,0-1 1 0 0,1 0-1 0 0,0 0 1 0 0,-1 0 0 0 0,1 0-1 0 0,0-1 1 0 0,1 1-1 0 0,-1-1 1 0 0,0 0-1 0 0,7 2 1 0 0,1-1-349 0 0,-1 1 0 0 0,1-2 0 0 0,20 3 0 0 0,1-4-527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11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16 844 2128 0 0,'-1'0'128'0'0,"1"0"0"0"0,-1 0 0 0 0,1 1-1 0 0,-1-1 1 0 0,0 0 0 0 0,1 0 0 0 0,-1 0-1 0 0,0 0 1 0 0,1 0 0 0 0,-1 0 0 0 0,0 0-1 0 0,1 0 1 0 0,-1-1 0 0 0,0 1 0 0 0,1 0-1 0 0,-1 0 1 0 0,1-1 0 0 0,-1 1 0 0 0,0 0-1 0 0,1 0 1 0 0,-1-1 0 0 0,1 1 0 0 0,-1-1-1 0 0,0 0 1 0 0,12-9 4557 0 0,5-3-5594 0 0,27-32 924 0 0,45-61 0 0 0,-77 92-20 0 0,34-42-149 0 0,3 2 0 0 0,1 2 1 0 0,4 2-1 0 0,59-44 0 0 0,-9 13 184 0 0,118-118 1 0 0,-203 182 57 0 0,-10 10 80 0 0,-1 0 1 0 0,0 0-1 0 0,10-13 3176 0 0,-16 14-6126 0 0,0 4 1470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7:12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79 2681 0 0,'0'0'1597'0'0,"0"-27"3312"0"0,-1 15-4712 0 0,1-5-76 0 0,-1-6 3443 0 0,2 25-3464 0 0,-1 0 1 0 0,0-1-1 0 0,1 1 0 0 0,-1 0 0 0 0,0 0 0 0 0,0-1 0 0 0,0 1 0 0 0,-1 0 0 0 0,1 0 0 0 0,0-1 0 0 0,-1 1 0 0 0,1 0 0 0 0,-2 1 0 0 0,-33 96 351 0 0,-19 43 55 0 0,34-102-292 0 0,8-18 195 0 0,-11 33 1 0 0,23-55 124 0 0,7-4-591 0 0,-4 2 50 0 0,2-4-12 0 0,2 1 0 0 0,-1 0 0 0 0,1 0 0 0 0,-1 0-1 0 0,1 1 1 0 0,1 0 0 0 0,-1 0 0 0 0,1 1-1 0 0,12-5 1 0 0,18 2-16 0 0,-25 3 34 0 0,-1 1 0 0 0,0 0 0 0 0,1 1 1 0 0,-1 1-1 0 0,21 1 0 0 0,34 4 69 0 0,-16-2-1549 0 0,0 7-3643 0 0,-35-6 2605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09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53 10154 0 0,'-14'2'15011'0'0,"29"1"-15668"0"0,77 20 698 0 0,-82-21-27 0 0,0 1 0 0 0,-1-2 0 0 0,1 1 0 0 0,0-1-1 0 0,0-1 1 0 0,0 0 0 0 0,0 0 0 0 0,0-1 0 0 0,0 0-1 0 0,13-4 1 0 0,84-36 284 0 0,-106 40-297 0 0,22-9 47 0 0,47-13 1 0 0,-60 20-38 0 0,0 2 1 0 0,0-1-1 0 0,1 1 1 0 0,-1 1 0 0 0,0 0-1 0 0,1 0 1 0 0,14 3-1 0 0,17 6 31 0 0,65 22-1 0 0,-65-13 4 0 0,-32-13-37 0 0,0 0 0 0 0,1-1 0 0 0,13 4 0 0 0,-6-3 16 0 0,0-2 0 0 0,1 0 0 0 0,0-1 0 0 0,-1 0 0 0 0,1-2 0 0 0,25-2 0 0 0,23-16 220 0 0,-8 2-111 0 0,54-12-45 0 0,-106 27-272 0 0,3-2 102 0 0,-8-5-4469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12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383 8108 12011 0 0,'0'0'1077'0'0,"-2"-24"2223"0"0,-1 13-3018 0 0,1-1 1 0 0,0 0 0 0 0,1 1 0 0 0,0-20 0 0 0,2 6 203 0 0,-2 0 0 0 0,-1 0 0 0 0,-7-35 0 0 0,-4-36 6 0 0,8 38 56 0 0,-15-66 0 0 0,-33-85 192 0 0,31 117-25 0 0,-7-37-56 0 0,-2-178-182 0 0,10 3 63 0 0,22-3-392 0 0,0 123 19 0 0,-7-354 180 0 0,2-269 309 0 0,13-32 135 0 0,-10 735-685 0 0,3-154 66 0 0,1-57-44 0 0,7-136 120 0 0,2 148-69 0 0,5 87-99 0 0,-6 25 14 0 0,-7 85-54 0 0,-4 68 21 0 0,6-46 0 0 0,29-220 266 0 0,-21 107-243 0 0,-11 129-49 0 0,2-122 62 0 0,-5 131-74 0 0,2-94-5 0 0,16-57 36 0 0,-17 189-27 0 0,-1 0 1 0 0,-3-32-1 0 0,2 37 25 0 0,0 1-1 0 0,3-27 1 0 0,-2 38-48 0 0,3-40 2 0 0,-3 49-4 0 0,0-8-2 0 0,0-13 0 0 0,2-30 2 0 0,-2 50 1 0 0,-1-7 0 0 0,-7-112 60 0 0,8 115-63 0 0,0 0 0 0 0,0 0 0 0 0,0 0 0 0 0,0 0 0 0 0,0 0 0 0 0,0 0 0 0 0,0 0 0 0 0,0 0 0 0 0,0 0 0 0 0,0 0 0 0 0,0 0 0 0 0,0 0 0 0 0,0 0 0 0 0,0 0 0 0 0,0 0 0 0 0,1 0 0 0 0,-1 0 1 0 0,0 0-1 0 0,0 0 0 0 0,0 0 0 0 0,0 0 0 0 0,-10-43 7 0 0,7 27-6 0 0,4 2-1 0 0,-3-31 0 0 0,3 50 0 0 0,-1-8 0 0 0,8-84 25 0 0,-8 83-133 0 0,-2-12 509 0 0,-4 15-34 0 0,-5 8-130 0 0,-3 7-225 0 0,1 0 0 0 0,0 1 0 0 0,2 0 1 0 0,-12 19-1 0 0,-74 155 122 0 0,53-98-27 0 0,-21 45 7 0 0,84-158-67 0 0,23-35 0 0 0,-2-14-20 0 0,114-192 10 0 0,-133 233-24 0 0,-6 8 5 0 0,15-28-1 0 0,-27 47-11 0 0,-3 2-6 0 0,1 1 0 0 0,-1-1 0 0 0,1 1-1 0 0,-1-1 1 0 0,1 1 0 0 0,-1 0 0 0 0,1-1-1 0 0,-1 0 1 0 0,0 1 0 0 0,1-1-1 0 0,-1 1 1 0 0,0-1 0 0 0,1 1 0 0 0,-1-1-1 0 0,0 0 1 0 0,0 1 0 0 0,0-1 0 0 0,0 1-1 0 0,1-1 1 0 0,-1 0 0 0 0,0 0-1 0 0,1 0-4 0 0,0 1 0 0 0,1 0 0 0 0,-1 0 0 0 0,0 1 0 0 0,0-1 0 0 0,1 0-1 0 0,-1 0 1 0 0,0 1 0 0 0,1-1 0 0 0,-1 0 0 0 0,0 1 0 0 0,0-1 0 0 0,2 2-1 0 0,14 13 4 0 0,-13-12 2 0 0,0 0 1 0 0,-1 0-1 0 0,0 0 0 0 0,0 0 0 0 0,0 0 0 0 0,0 1 1 0 0,0-1-1 0 0,-1 1 0 0 0,0 0 0 0 0,4 6 0 0 0,25 84 12 0 0,-21-59 2 0 0,22 47 0 0 0,-28-71-12 0 0,2-1 0 0 0,-1 0 0 0 0,1-1-1 0 0,1 0 1 0 0,0 0 0 0 0,0 0 0 0 0,1-1 0 0 0,16 14-1 0 0,-14-14 0 0 0,-5-4-2 0 0,0 0-1 0 0,0 0 1 0 0,0 0 0 0 0,0 1 0 0 0,6 7 0 0 0,-11-11-10 0 0,-19-28-10801 0 0,17 17 7638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13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46 126 10482 0 0,'-4'-2'1536'0'0,"-13"-8"2443"0"0,12 0 4417 0 0,7 7-7465 0 0,9 1-889 0 0,0 0-1 0 0,-1 0 1 0 0,1 1-1 0 0,0 0 1 0 0,21 2-1 0 0,1-2 47 0 0,20-3 93 0 0,52-11-1 0 0,-27 2-30 0 0,-36 7-57 0 0,-20 1-42 0 0,1 2 0 0 0,-1 1 0 0 0,1 0 1 0 0,0 2-1 0 0,-1 1 0 0 0,32 4 0 0 0,-72-9 2522 0 0,-59-15-2404 0 0,51 13-140 0 0,0 1 0 0 0,-1 1 0 0 0,0 2 0 0 0,0 1 0 0 0,-40 3 0 0 0,17 3 113 0 0,-98 23 1 0 0,142-27-105 0 0,-1 0 1 0 0,1 0-1 0 0,-1-1 1 0 0,1 0-1 0 0,0 0 1 0 0,-1 0-1 0 0,-10-3 1 0 0,-19-1 139 0 0,36 4-152 0 0,-16-4-336 0 0,21 3 291 0 0,0 1 0 0 0,0 0-1 0 0,0 0 1 0 0,0 0 0 0 0,0 0-1 0 0,-1 1 1 0 0,7 1 0 0 0,7 0 0 0 0,78-1 12 0 0,0-4 1 0 0,124-20-1 0 0,-117 11 12 0 0,-82 10 61 0 0,-17 2-3902 0 0,-10 2 2877 0 0,4-2 463 0 0,-1 1 1 0 0,1-1 0 0 0,0 1-1 0 0,0 0 1 0 0,-1 0-1 0 0,1 0 1 0 0,0 0 0 0 0,0 0-1 0 0,-2 3 1 0 0,-5 3-3665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14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59 147 4793 0 0,'-10'-13'3429'0'0,"1"0"-167"0"0,1 1 1 0 0,-14-27-1 0 0,20 35-2883 0 0,1 1 0 0 0,-1 0 0 0 0,1 0 0 0 0,0-1 0 0 0,0 1 0 0 0,1 0 0 0 0,-1-1 0 0 0,1 1 0 0 0,0-1 0 0 0,-1 1 1 0 0,1-1-1 0 0,1 1 0 0 0,-1-1 0 0 0,1 1 0 0 0,-1-1 0 0 0,1 1 0 0 0,0-1 0 0 0,2-4 0 0 0,11 19-173 0 0,-9-4-170 0 0,0 0 0 0 0,-1 1-1 0 0,0 0 1 0 0,0 0 0 0 0,0 0-1 0 0,-1 0 1 0 0,0 0-1 0 0,2 14 1 0 0,1-4 13 0 0,12 53 130 0 0,16 135 0 0 0,-10-44-62 0 0,-15-104-14 0 0,0 90 1 0 0,-4-48 165 0 0,-6-87-138 0 0,-4-19 113 0 0,-3-23 97 0 0,6 10-344 0 0,0-3-12 0 0,0-1-1 0 0,2 1 0 0 0,2-33 1 0 0,1 30-12 0 0,1 1 1 0 0,1-1 0 0 0,1 1-1 0 0,1 0 1 0 0,1 1 0 0 0,1 0 0 0 0,1 0-1 0 0,1 0 1 0 0,17-24 0 0 0,-27 45 18 0 0,0 0 0 0 0,1 0 0 0 0,-1 0 0 0 0,1 0 0 0 0,0 0 0 0 0,-1 0 1 0 0,1 1-1 0 0,0-1 0 0 0,0 1 0 0 0,0 0 0 0 0,0-1 0 0 0,0 1 0 0 0,1 0 0 0 0,-1 0 1 0 0,0 0-1 0 0,0 0 0 0 0,1 1 0 0 0,-1-1 0 0 0,0 1 0 0 0,1-1 0 0 0,3 1 0 0 0,-2 0 2 0 0,-1 1-1 0 0,1 0 0 0 0,0 0 1 0 0,-1 0-1 0 0,1 0 1 0 0,-1 0-1 0 0,1 1 0 0 0,-1 0 1 0 0,0 0-1 0 0,1-1 0 0 0,-1 2 1 0 0,4 3-1 0 0,4 4 4 0 0,0 1 0 0 0,-1 0 0 0 0,0 1 0 0 0,-1 0 0 0 0,14 23 0 0 0,-10-10 36 0 0,-1 1-1 0 0,-1 0 1 0 0,9 32-1 0 0,15 85 51 0 0,-15-60-112 0 0,-11-54 8 0 0,-6-23-3124 0 0,0 0-3335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1.2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0 278 11883,'1'0'1824,"12"15"-1767,0 0 0,-1 1 0,17 29-1,25 57-167,-42-76 124,61 143 16,-3-3 148,-69-164-160,0-2-1,3 3 34,6-13 12,3-16-32,-2-1 0,0 0 0,-2 0 0,8-37 0,10-28 5,-1 21-141,2 2 1,4 1-1,2 2 0,4 1 0,2 2 0,61-74 0,-81 112-34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20.1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40 8026 0 0,'-9'-40'6721'0'0,"15"42"-6720"0"0,-4 1 34 0 0,0-1-1 0 0,1 1 0 0 0,-1-1 1 0 0,0 1-1 0 0,0 0 0 0 0,0 0 0 0 0,0 0 1 0 0,-1 0-1 0 0,1 0 0 0 0,-1 0 0 0 0,0 1 1 0 0,0-1-1 0 0,1 5 0 0 0,9 52 539 0 0,-9-47-483 0 0,30 324 1466 0 0,-22-205-1134 0 0,0 82 2224 0 0,-9-219-2366 0 0,4-37-222 0 0,2 1-1 0 0,2 0 1 0 0,1 0-1 0 0,2 1 1 0 0,26-57 0 0 0,-26 73-71 0 0,0 2 0 0 0,25-33 0 0 0,-33 49 3 0 0,0 0-1 0 0,1 1 0 0 0,-1 0 1 0 0,1 0-1 0 0,1 0 0 0 0,-1 1 0 0 0,1 0 1 0 0,-1 0-1 0 0,1 0 0 0 0,0 0 1 0 0,1 1-1 0 0,-1 0 0 0 0,1 1 1 0 0,10-4-1 0 0,-15 6 4 0 0,0-1 0 0 0,0 1 1 0 0,1 0-1 0 0,-1 0 0 0 0,0 0 1 0 0,0 0-1 0 0,0 1 0 0 0,0-1 1 0 0,1 1-1 0 0,-1-1 0 0 0,0 1 1 0 0,0 0-1 0 0,0-1 0 0 0,0 1 1 0 0,0 0-1 0 0,0 0 0 0 0,2 2 1 0 0,-1 0 2 0 0,0-1 0 0 0,0 1 0 0 0,-1 0 0 0 0,1 0 1 0 0,0 1-1 0 0,-1-1 0 0 0,0 0 0 0 0,3 7 1 0 0,1 4 15 0 0,0 1 1 0 0,-1 0-1 0 0,5 25 1 0 0,-10-38-12 0 0,34 211 240 0 0,-17-89-187 0 0,-8-69-1354 0 0,-8-49 398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21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0 4345 0 0,'0'0'13088'0'0,"0"3"-13015"0"0,0 66 467 0 0,1-47-83 0 0,-2 41 0 0 0,-6-16 149 0 0,-1-1 0 0 0,-3 0 0 0 0,-1-1 0 0 0,-2 0 0 0 0,-27 57-1 0 0,35-90-458 0 0,0 0 0 0 0,-1 0 0 0 0,-1-1 0 0 0,0 0 0 0 0,0 0 0 0 0,-1-1-1 0 0,0 0 1 0 0,-13 11 0 0 0,21-20-126 0 0,0 0-1 0 0,0 0 1 0 0,0-1 0 0 0,0 1 0 0 0,0-1-1 0 0,0 1 1 0 0,-1-1 0 0 0,1 0-1 0 0,0 1 1 0 0,0-1 0 0 0,0 0-1 0 0,0 0 1 0 0,-1 1 0 0 0,1-1-1 0 0,0 0 1 0 0,0 0 0 0 0,0-1-1 0 0,0 1 1 0 0,-1 0 0 0 0,1 0 0 0 0,0 0-1 0 0,-1-1 1 0 0,-1 0 5 0 0,1-1-1 0 0,-1 1 1 0 0,1 0 0 0 0,0-1 0 0 0,-1 0-1 0 0,1 1 1 0 0,0-1 0 0 0,0 0-1 0 0,-2-3 1 0 0,-2-2-8 0 0,0-1 0 0 0,1 0-1 0 0,0-1 1 0 0,-5-11 0 0 0,3 5-53 0 0,1-1 0 0 0,1 0 1 0 0,0 0-1 0 0,2 0 1 0 0,-1-1-1 0 0,0-22 1 0 0,3 29 11 0 0,1 0 0 0 0,1 0 0 0 0,-1 0 0 0 0,1 0 0 0 0,1 0 1 0 0,0 0-1 0 0,1 0 0 0 0,0 0 0 0 0,0 1 0 0 0,1-1 0 0 0,8-15 1 0 0,-10 21 7 0 0,0 1 1 0 0,0 0 0 0 0,0 0-1 0 0,1 0 1 0 0,-1 1 0 0 0,1-1-1 0 0,-1 1 1 0 0,1-1 0 0 0,0 1 0 0 0,0 0-1 0 0,0 0 1 0 0,0 0 0 0 0,1 0-1 0 0,-1 1 1 0 0,0-1 0 0 0,1 1 0 0 0,-1 0-1 0 0,1 0 1 0 0,-1 0 0 0 0,1 0-1 0 0,-1 1 1 0 0,7-1 0 0 0,-3 2 0 0 0,-1 0 0 0 0,1 0 1 0 0,-1 0-1 0 0,1 1 0 0 0,-1-1 0 0 0,0 2 1 0 0,0-1-1 0 0,0 1 0 0 0,0 0 1 0 0,0 0-1 0 0,10 7 0 0 0,11 13 51 0 0,0 0 0 0 0,-1 2-1 0 0,-2 0 1 0 0,30 40 0 0 0,-14-16 44 0 0,24 16 23 0 0,-29-32-80 0 0,-34-33-33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22.7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51 10666 0 0,'0'0'3422'0'0,"-7"-17"4495"0"0,7 16-7881 0 0,0 0 0 0 0,1 0 0 0 0,-1 0 1 0 0,1-1-1 0 0,0 1 0 0 0,-1 0 0 0 0,1 0 1 0 0,0 0-1 0 0,-1 0 0 0 0,1 0 0 0 0,0 0 1 0 0,0 0-1 0 0,0 1 0 0 0,0-1 0 0 0,0 0 0 0 0,0 0 1 0 0,0 1-1 0 0,0-1 0 0 0,0 0 0 0 0,0 1 1 0 0,1-1-1 0 0,-1 1 0 0 0,0 0 0 0 0,0-1 1 0 0,0 1-1 0 0,2 0 0 0 0,1-2 49 0 0,3 0-52 0 0,0 1 1 0 0,1-1-1 0 0,-1 1 1 0 0,0 1-1 0 0,1-1 1 0 0,-1 1-1 0 0,14 2 1 0 0,0-2 18 0 0,17 1 20 0 0,13-1 75 0 0,55-6 0 0 0,-86 8-134 0 0,-20-2 10 0 0,1 0-1 0 0,0 0 0 0 0,-1 0 0 0 0,1 1 0 0 0,0-1 0 0 0,-1 0 0 0 0,1 0 0 0 0,0 1 1 0 0,-1-1-1 0 0,1 0 0 0 0,-1 1 0 0 0,1-1 0 0 0,0 0 0 0 0,-1 1 0 0 0,1-1 0 0 0,-1 1 0 0 0,1-1 1 0 0,-1 1-1 0 0,1-1 0 0 0,-1 1 0 0 0,0-1 0 0 0,1 1 0 0 0,-1 0 0 0 0,0-1 0 0 0,1 2 1 0 0,-11-2 414 0 0,-123-6 16 0 0,70 1-56 0 0,-81 5 1 0 0,125 3-296 0 0,14-2-77 0 0,0 0 1 0 0,0-1 0 0 0,0 1 0 0 0,0-1-1 0 0,0 0 1 0 0,-6-1 0 0 0,34 5-39 0 0,1-2 1 0 0,-1 0 0 0 0,1-1-1 0 0,0-2 1 0 0,37-4 0 0 0,-32 1-6 0 0,-1 2 1 0 0,1 2-1 0 0,52 4 1 0 0,-70-2 19 0 0,-3-1 6 0 0,0 0-1 0 0,0 1 1 0 0,1 0-1 0 0,-1 0 1 0 0,-1 1-1 0 0,1 0 1 0 0,9 5-1 0 0,-15-8 519 0 0,-10 1-404 0 0,-12-1-57 0 0,0-1 0 0 0,-38-6 0 0 0,-21-2-28 0 0,-66 6-46 0 0,110-1-127 0 0,34 3 71 0 0,20-4-5748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23.3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14875 0 0,'0'0'7734'0'0,"5"1"-7369"0"0,19 6-138 0 0,0 2 0 0 0,0 1-1 0 0,25 15 1 0 0,3 0 167 0 0,-13-7-141 0 0,-1 1 0 0 0,0 2 1 0 0,-2 2-1 0 0,66 54 0 0 0,-74-46-303 0 0,-27-30-46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23.7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384 14 12771 0 0,'-3'-6'6529'0'0,"-1"-1"-3603"0"0,1 7-2862 0 0,0 0-1 0 0,1 1 0 0 0,-1-1 1 0 0,0 1-1 0 0,1 0 1 0 0,-1 0-1 0 0,1 0 1 0 0,-1 0-1 0 0,1 0 1 0 0,-1 0-1 0 0,1 1 1 0 0,0-1-1 0 0,0 1 1 0 0,-1-1-1 0 0,1 1 1 0 0,0 0-1 0 0,1 0 1 0 0,-4 4-1 0 0,-3 4 103 0 0,1 1-1 0 0,-10 21 1 0 0,12-21-58 0 0,-74 154 1050 0 0,-4 11-469 0 0,-39 57-957 0 0,115-217-1079 0 0,6-10 267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30.3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364 14 7626 0 0,'-1'-13'1422'0'0,"-1"13"386"0"0,-3 18 804 0 0,1-4-3183 0 0,-12 33 1138 0 0,-2 0 0 0 0,-27 49-1 0 0,30-69-250 0 0,0-1-1 0 0,-2 0 0 0 0,-1-1 1 0 0,-37 38-1 0 0,52-60-235 0 0,0 0 1 0 0,0 0-1 0 0,-1 0 0 0 0,1-1 0 0 0,-1 1 1 0 0,1-1-1 0 0,-1 0 0 0 0,0 0 0 0 0,0 0 1 0 0,0 0-1 0 0,0-1 0 0 0,0 0 0 0 0,0 0 1 0 0,0 0-1 0 0,-1 0 0 0 0,-6 0 0 0 0,8-1-39 0 0,0-1-1 0 0,0 1 1 0 0,0-1-1 0 0,0 0 1 0 0,0 0-1 0 0,0 0 1 0 0,0 0-1 0 0,0 0 0 0 0,0-1 1 0 0,1 1-1 0 0,-1-1 1 0 0,1 0-1 0 0,-1 0 1 0 0,1 0-1 0 0,0 0 1 0 0,-1 0-1 0 0,1-1 1 0 0,0 1-1 0 0,1 0 0 0 0,-1-1 1 0 0,0 0-1 0 0,1 1 1 0 0,-3-6-1 0 0,1 2-124 0 0,0 0 0 0 0,0 0 0 0 0,1-1 0 0 0,0 0-1 0 0,0 1 1 0 0,0-1 0 0 0,1 0 0 0 0,0 0 0 0 0,0-9 0 0 0,1 14-10 0 0,0-1 0 0 0,1 1 1 0 0,-1-1-1 0 0,1 1 1 0 0,-1-1-1 0 0,1 1 1 0 0,0-1-1 0 0,0 1 1 0 0,0 0-1 0 0,0-1 1 0 0,1 1-1 0 0,-1 0 1 0 0,1 0-1 0 0,-1 0 1 0 0,1 0-1 0 0,0 0 0 0 0,0 0 1 0 0,0 0-1 0 0,0 1 1 0 0,0-1-1 0 0,0 1 1 0 0,0-1-1 0 0,0 1 1 0 0,0 0-1 0 0,1 0 1 0 0,-1 0-1 0 0,4-1 1 0 0,-1 1 87 0 0,0 0 1 0 0,0 0-1 0 0,0 1 1 0 0,-1-1-1 0 0,1 1 1 0 0,0 0-1 0 0,0 1 1 0 0,0-1-1 0 0,0 1 1 0 0,-1 0-1 0 0,1 0 1 0 0,0 1-1 0 0,-1-1 1 0 0,1 1-1 0 0,6 4 1 0 0,7 3 211 0 0,-1 1 1 0 0,22 17 0 0 0,27 24 256 0 0,-34-25-288 0 0,62 39 0 0 0,-83-59-694 0 0,0-1 0 0 0,1 0 0 0 0,0-1 0 0 0,0 0 0 0 0,19 3 0 0 0,-15-4 418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31.4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0 116 8898 0 0,'2'-3'4105'0'0,"5"34"-3836"0"0,-2 1 1 0 0,-2 0 0 0 0,0 1-1 0 0,-4 42 1 0 0,0-57-743 0 0,0 12 3062 0 0,1-30-2563 0 0,0 0 0 0 0,1 0 0 0 0,-1 0 0 0 0,0 0 0 0 0,0 0 0 0 0,0 0 0 0 0,0 0 0 0 0,0 1 0 0 0,0-1 0 0 0,0 0 0 0 0,0 0 0 0 0,1 0 0 0 0,-1 0 0 0 0,0 0 0 0 0,0 0 0 0 0,0 0 0 0 0,0 0 0 0 0,0 0 0 0 0,0 0 0 0 0,0 0 0 0 0,1 0 0 0 0,-1 0 0 0 0,0-1 0 0 0,0 1 0 0 0,0 0 0 0 0,0 0 0 0 0,0 0 0 0 0,0 0 0 0 0,0 0 0 0 0,1 0 0 0 0,-1 0 0 0 0,0 0 0 0 0,0 0 0 0 0,0 0 0 0 0,0 0 0 0 0,0 0 0 0 0,0 0 0 0 0,0-1 0 0 0,0 1 0 0 0,0 0 0 0 0,0 0 0 0 0,0 0 0 0 0,0 0 0 0 0,0 0 0 0 0,0 0 0 0 0,1 0-1 0 0,-1 0 1 0 0,0-1 0 0 0,0 1 0 0 0,0 0 0 0 0,0 0 0 0 0,0 0 0 0 0,0 0 0 0 0,0 0 0 0 0,0 0 0 0 0,0 0 0 0 0,-1-1 0 0 0,1 1 0 0 0,10-22 503 0 0,86-247-511 0 0,-94 264-39 0 0,0 1 1 0 0,1-1 0 0 0,-1 1 0 0 0,1 0 0 0 0,3-5 0 0 0,-5 8 8 0 0,0-1 0 0 0,0 1-1 0 0,0 0 1 0 0,0-1 0 0 0,1 1 0 0 0,-1 0 0 0 0,0 0 0 0 0,1 0 0 0 0,-1 0 0 0 0,1 0 0 0 0,-1 0-1 0 0,1 0 1 0 0,0 0 0 0 0,-1 1 0 0 0,1-1 0 0 0,2 0 0 0 0,-3 1-19 0 0,13 7-137 0 0,-8-3 168 0 0,-1 0 0 0 0,-1 0 0 0 0,1 1 0 0 0,-1 0 0 0 0,0 0 0 0 0,0 0 0 0 0,0 0 0 0 0,-1 1 0 0 0,1-1 0 0 0,-1 1 0 0 0,-1 0 0 0 0,1 0 0 0 0,2 10 0 0 0,0 2 66 0 0,-2 0 0 0 0,1 0 0 0 0,0 32 0 0 0,-4-49 586 0 0,1-2-613 0 0,1 1-1 0 0,-1-1 0 0 0,0 0 0 0 0,0 0 1 0 0,0 1-1 0 0,0-1 0 0 0,0 0 0 0 0,0 0 1 0 0,0 0-1 0 0,0 0 0 0 0,0-1 0 0 0,0 1 0 0 0,0 0 1 0 0,0-2-1 0 0,0 1 25 0 0,10-13-68 0 0,15-29 1 0 0,2-2-101 0 0,-24 41 96 0 0,5-8-13 0 0,1 0 1 0 0,14-15-1 0 0,-21 24 12 0 0,1 1 0 0 0,-1 0 0 0 0,1 0 0 0 0,0 0 0 0 0,0 1 0 0 0,0 0-1 0 0,0-1 1 0 0,0 1 0 0 0,0 0 0 0 0,1 1 0 0 0,-1-1 0 0 0,9-1 0 0 0,-12 4 3 0 0,0-1-1 0 0,0 0 1 0 0,1 1 0 0 0,-1-1 0 0 0,0 0-1 0 0,0 1 1 0 0,1-1 0 0 0,-1 1 0 0 0,0 0-1 0 0,0 0 1 0 0,0-1 0 0 0,0 1 0 0 0,0 0-1 0 0,0 0 1 0 0,0 0 0 0 0,0 0 0 0 0,0 0-1 0 0,0 0 1 0 0,-1 0 0 0 0,1 0 0 0 0,0 0-1 0 0,-1 0 1 0 0,1 1 0 0 0,-1-1 0 0 0,1 0-1 0 0,-1 2 1 0 0,14 38-106 0 0,-12-36 107 0 0,1 10 3 0 0,0 1 1 0 0,0 22-1 0 0,-3-28-130 0 0,0-1-1 0 0,1 1 1 0 0,1-1-1 0 0,-1 1 1 0 0,1-1-1 0 0,1 0 1 0 0,0 1-1 0 0,0-1 1 0 0,9 16-1 0 0,-11-23-161 0 0,0 0 0 0 0,1-1 0 0 0,0 1 0 0 0,-1 0-1 0 0,1-1 1 0 0,0 1 0 0 0,0-1 0 0 0,-1 0 0 0 0,1 0 0 0 0,0 1 0 0 0,0-1-1 0 0,3 0 1 0 0,6 4-1614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31.9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45 11266 0 0,'11'-25'2495'0'0,"-6"8"2548"0"0,-5 16-4502 0 0,-9 0-224 0 0,6 0-356 0 0,-1 1 0 0 0,1 0 1 0 0,-1 0-1 0 0,1 1 0 0 0,0-1 0 0 0,-1 1 1 0 0,1-1-1 0 0,0 1 0 0 0,0 0 1 0 0,0 0-1 0 0,-1 1 0 0 0,1-1 1 0 0,0 1-1 0 0,1-1 0 0 0,-1 1 1 0 0,0 0-1 0 0,0 0 0 0 0,1 0 1 0 0,-1 0-1 0 0,1 1 0 0 0,0-1 1 0 0,-1 1-1 0 0,-2 4 0 0 0,-3 3 36 0 0,1 1 0 0 0,0 0 0 0 0,0 1 0 0 0,1-1 0 0 0,0 1 0 0 0,1 1 0 0 0,1-1-1 0 0,0 1 1 0 0,0 0 0 0 0,1 0 0 0 0,-1 15 0 0 0,4-28-9 0 0,0 1-1 0 0,-1 0 1 0 0,1-1 0 0 0,0 1-1 0 0,0 0 1 0 0,0-1 0 0 0,0 1-1 0 0,0 0 1 0 0,0-1 0 0 0,0 1-1 0 0,0 0 1 0 0,0-1 0 0 0,1 1-1 0 0,-1 0 1 0 0,0-1 0 0 0,0 1-1 0 0,1 0 1 0 0,-1-1 0 0 0,0 1-1 0 0,1-1 1 0 0,-1 1-1 0 0,0-1 1 0 0,2 2 0 0 0,-1-2-62 0 0,0 0 0 0 0,1 0 0 0 0,-1 0 1 0 0,0 0-1 0 0,0 0 0 0 0,1 0 0 0 0,-1-1 1 0 0,0 1-1 0 0,1 0 0 0 0,-1-1 0 0 0,0 1 0 0 0,0-1 1 0 0,1 1-1 0 0,-1-1 0 0 0,0 0 0 0 0,0 1 0 0 0,2-2 1 0 0,0-1 72 0 0,19-9 2 0 0,32-14 0 0 0,-52 25 3 0 0,0 1-1 0 0,-1-1 1 0 0,1 1 0 0 0,-1 0 0 0 0,1 0 0 0 0,0-1-1 0 0,-1 1 1 0 0,1 0 0 0 0,0 0 0 0 0,-1 0-1 0 0,1 1 1 0 0,-1-1 0 0 0,1 0 0 0 0,0 1-1 0 0,-1-1 1 0 0,1 1 0 0 0,-1-1 0 0 0,4 2-1 0 0,-3 0 8 0 0,1 0 0 0 0,0 0 0 0 0,0 1 0 0 0,-1-1 0 0 0,1 1 0 0 0,-1-1 0 0 0,0 1 0 0 0,4 5-1 0 0,1 5 21 0 0,0 1-1 0 0,0 0 0 0 0,5 18 0 0 0,-8-21-37 0 0,5 13 63 0 0,-2 1 1 0 0,-1 0 0 0 0,-1 0-1 0 0,0 1 1 0 0,-2 0 0 0 0,-2-1-1 0 0,0 1 1 0 0,-1 0 0 0 0,-7 45-1 0 0,7-70 2 0 0,0 0 0 0 0,0 1 0 0 0,-1-1 0 0 0,1 0 0 0 0,0 0 0 0 0,-1 0-1 0 0,1 0 1 0 0,-1 1 0 0 0,1-1 0 0 0,-1 0 0 0 0,0 0 0 0 0,1 0-1 0 0,-2 1 1 0 0,2-2 6 0 0,-1 1 0 0 0,1-1 0 0 0,-1 0 0 0 0,1 0 1 0 0,0 0-1 0 0,-1 1 0 0 0,1-1 0 0 0,-1 0 0 0 0,1 0 0 0 0,-1 0 0 0 0,1 0 0 0 0,0 0 0 0 0,-1 0 0 0 0,1 0 0 0 0,-1 0 0 0 0,1 0 0 0 0,-1 0 0 0 0,1 0 0 0 0,-1 0 0 0 0,1 0 0 0 0,-1 0 0 0 0,0 0 0 0 0,-1-1 7 0 0,-1-1-1 0 0,1 1 1 0 0,-1-1-1 0 0,1 1 1 0 0,0-1 0 0 0,0 0-1 0 0,-3-2 1 0 0,5 4-81 0 0,-2-3-225 0 0,-1 0 0 0 0,1 1 0 0 0,0-1 0 0 0,0 0 0 0 0,0 0-1 0 0,1 0 1 0 0,-1-1 0 0 0,1 1 0 0 0,0 0 0 0 0,0 0-1 0 0,0-1 1 0 0,0 1 0 0 0,0-6 0 0 0,0 1-813 0 0,1 0 0 0 0,-1 0 1 0 0,2 0-1 0 0,1-10 0 0 0,2-2-1715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19:32.4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10242 0 0,'1'5'-1695'0'0,"10"29"1502"0"0,-2 0-1 0 0,8 68 0 0 0,-3 78 2694 0 0,-12-138-2100 0 0,-1-2 117 0 0,-1-26-125 0 0,0 1 0 0 0,1-1 0 0 0,1 1 0 0 0,6 18 3727 0 0,-1-36-2900 0 0,1-4-1455 0 0,5-8 283 0 0,0 0-1 0 0,13-22 0 0 0,-15 21-119 0 0,22-26 1 0 0,-24 33 80 0 0,-4 3-39 0 0,0 0 1 0 0,0 1 0 0 0,1 0 0 0 0,11-8-1 0 0,-16 12 26 0 0,0 0 0 0 0,0 0 0 0 0,1 1 0 0 0,-1-1 0 0 0,0 1-1 0 0,1-1 1 0 0,-1 1 0 0 0,0-1 0 0 0,1 1 0 0 0,-1 0 0 0 0,1 0-1 0 0,-1-1 1 0 0,1 1 0 0 0,-1 0 0 0 0,0 1 0 0 0,1-1 0 0 0,-1 0 0 0 0,1 0-1 0 0,-1 0 1 0 0,0 1 0 0 0,1-1 0 0 0,-1 1 0 0 0,0-1 0 0 0,1 1 0 0 0,-1 0-1 0 0,0-1 1 0 0,0 1 0 0 0,1 0 0 0 0,-1 0 0 0 0,0 0 0 0 0,1 2-1 0 0,7 6-8 0 0,-1 2-1 0 0,-1-1 0 0 0,0 1 1 0 0,9 18-1 0 0,-8-14 15 0 0,0-1 0 0 0,14 19 0 0 0,46 49 27 0 0,-46-59-27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57.0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136 209 768 0 0,'0'0'6052'0'0,"-5"-7"1961"0"0,-6-8-3962 0 0,11 14-4042 0 0,0 1 0 0 0,0-1 0 0 0,0 0 0 0 0,0 0 0 0 0,0 0 0 0 0,0 0 0 0 0,0 1 0 0 0,0-1 1 0 0,0 0-1 0 0,1 0 0 0 0,-1 1 0 0 0,0-1 0 0 0,0 0 0 0 0,1 0 0 0 0,-1 1 0 0 0,1-1 0 0 0,-1 0 0 0 0,1 1 0 0 0,-1-1 0 0 0,1 0 0 0 0,-1 1 0 0 0,1-1 0 0 0,-1 1 0 0 0,1-1 0 0 0,0 0 0 0 0,1 1 14 0 0,-1 0 0 0 0,0 1 0 0 0,0-1 0 0 0,1 0 0 0 0,-1 1 0 0 0,0-1 0 0 0,0 1 0 0 0,1-1 0 0 0,-1 1 0 0 0,0 0 0 0 0,0-1 0 0 0,0 1-1 0 0,0 0 1 0 0,0 0 0 0 0,0 0 0 0 0,0 0 0 0 0,0 0 0 0 0,0 0 0 0 0,-1 0 0 0 0,1 0 0 0 0,0 0 0 0 0,-1 0 0 0 0,2 2 0 0 0,21 28 162 0 0,-16-20 792 0 0,-9-4-488 0 0,-4 2-253 0 0,-8 23-11 0 0,11-25 156 0 0,3-7-347 0 0,0 1 0 0 0,0 0 0 0 0,0-1 0 0 0,-1 1 1 0 0,1 0-1 0 0,0-1 0 0 0,0 1 0 0 0,-1-1 0 0 0,1 1 0 0 0,0-1 0 0 0,-1 1 0 0 0,1-1 0 0 0,-1 1 0 0 0,1-1 0 0 0,0 1 0 0 0,-1-1 0 0 0,1 1 0 0 0,-1-1 0 0 0,0 0 0 0 0,1 1 1 0 0,-1-1-1 0 0,1 0 0 0 0,-1 1 0 0 0,1-1 0 0 0,-1 0 0 0 0,0 0 0 0 0,1 0 0 0 0,-2 1 0 0 0,-6 1 108 0 0,-25 9-10 0 0,32-10-115 0 0,0-1-1 0 0,1 1 1 0 0,-1-1-1 0 0,1 0 1 0 0,-1 1-1 0 0,0-1 1 0 0,1 0-1 0 0,-1 0 1 0 0,0 0-1 0 0,1 1 1 0 0,-1-1 0 0 0,0 0-1 0 0,1 0 1 0 0,-1 0-1 0 0,0 0 1 0 0,1 0-1 0 0,-1 0 1 0 0,0 0-1 0 0,1-1 1 0 0,-1 1 0 0 0,0 0-1 0 0,1 0 1 0 0,-1 0-1 0 0,0-1 1 0 0,1 1-1 0 0,-1 0 1 0 0,1-1-1 0 0,-1 1 1 0 0,0 0-1 0 0,1-1 1 0 0,-1 0 0 0 0,-10-7-8 0 0,-21-12-24 0 0,31 20 5 0 0,0 0 0 0 0,1 0 0 0 0,-1 0 1 0 0,1-1-1 0 0,-1 1 0 0 0,1 0 0 0 0,-1 0 0 0 0,1-1 0 0 0,-1 1 0 0 0,1 0 0 0 0,-1-1 0 0 0,1 1 1 0 0,-1 0-1 0 0,1-1 0 0 0,-1 1 0 0 0,1-1 0 0 0,0 1 0 0 0,-1-1 0 0 0,1 1 0 0 0,0-1 0 0 0,-1 1 1 0 0,1-1-1 0 0,0 1 0 0 0,0-1 0 0 0,0 1 0 0 0,-1-1 0 0 0,1 1 0 0 0,0-1 0 0 0,0 1 0 0 0,0-2 1 0 0,-1-9-104 0 0,-3 1 83 0 0,3 7 7 0 0,0 0-1 0 0,0-1 1 0 0,0 1-1 0 0,0 0 1 0 0,1-1-1 0 0,-1 1 1 0 0,1 0-1 0 0,0-4 1 0 0,8-7-274 0 0,-1 6 246 0 0,19-24 6 0 0,-24 30 36 0 0,1 0 0 0 0,-1 1 1 0 0,1-1-1 0 0,-1 0 1 0 0,1 1-1 0 0,0-1 1 0 0,0 1-1 0 0,-1 0 0 0 0,1 0 1 0 0,0 0-1 0 0,0 1 1 0 0,0-1-1 0 0,0 1 1 0 0,0-1-1 0 0,1 1 0 0 0,-1 0 1 0 0,0 0-1 0 0,0 0 1 0 0,0 1-1 0 0,0-1 1 0 0,0 1-1 0 0,0-1 0 0 0,0 1 1 0 0,4 2-1 0 0,2-1-3 0 0,-6-1 28 0 0,1 1-1 0 0,0-1 1 0 0,0 1 0 0 0,-1-1 0 0 0,1 1-1 0 0,-1 0 1 0 0,1 0 0 0 0,-1 1 0 0 0,0-1 0 0 0,0 1-1 0 0,0 0 1 0 0,0-1 0 0 0,0 1 0 0 0,-1 0-1 0 0,1 1 1 0 0,-1-1 0 0 0,0 0 0 0 0,0 1 0 0 0,0-1-1 0 0,0 1 1 0 0,-1 0 0 0 0,1 0 0 0 0,-1-1-1 0 0,0 1 1 0 0,0 0 0 0 0,-1 0 0 0 0,1 0-1 0 0,-1 8 1 0 0,0-8 71 0 0,-1 0-1 0 0,1 0 0 0 0,-1 0 1 0 0,0 0-1 0 0,-1 0 1 0 0,1 0-1 0 0,-1 0 0 0 0,0 0 1 0 0,0 0-1 0 0,0 0 0 0 0,0-1 1 0 0,-1 1-1 0 0,1-1 0 0 0,-1 0 1 0 0,0 0-1 0 0,0 0 1 0 0,0 0-1 0 0,0 0 0 0 0,-1-1 1 0 0,1 1-1 0 0,-1-1 0 0 0,0 0 1 0 0,-7 3-1 0 0,9-3-74 0 0,-1-1 0 0 0,1 0 1 0 0,-1 0-1 0 0,0-1 0 0 0,1 1 0 0 0,-1 0 0 0 0,0-1 0 0 0,1 0 0 0 0,-1 1 1 0 0,0-1-1 0 0,0 0 0 0 0,1-1 0 0 0,-1 1 0 0 0,0 0 0 0 0,1-1 0 0 0,-1 1 0 0 0,0-1 1 0 0,1 0-1 0 0,-1 0 0 0 0,1 0 0 0 0,-1 0 0 0 0,1-1 0 0 0,-1 1 0 0 0,1-1 0 0 0,0 1 1 0 0,0-1-1 0 0,0 0 0 0 0,0 1 0 0 0,0-1 0 0 0,0-1 0 0 0,0 1 0 0 0,0 0 1 0 0,1 0-1 0 0,0 0 0 0 0,-1-1 0 0 0,1 1 0 0 0,-1-4 0 0 0,0 1-51 0 0,0 0 0 0 0,1 0 0 0 0,0 0 0 0 0,1 0 0 0 0,-1-1 0 0 0,1 1 0 0 0,0 0 1 0 0,0 0-1 0 0,0 0 0 0 0,1-1 0 0 0,0 1 0 0 0,0 0 0 0 0,0 0 0 0 0,3-6 0 0 0,-2 5 14 0 0,0 0 1 0 0,1-1-1 0 0,0 1 0 0 0,0 1 1 0 0,1-1-1 0 0,0 0 1 0 0,0 1-1 0 0,0 0 1 0 0,0 0-1 0 0,9-7 0 0 0,-11 10 11 0 0,1-1-1 0 0,0 2 0 0 0,0-1 1 0 0,0 0-1 0 0,0 0 0 0 0,0 1 1 0 0,0 0-1 0 0,1 0 0 0 0,-1 0 1 0 0,0 0-1 0 0,1 0 0 0 0,-1 1 1 0 0,1-1-1 0 0,-1 1 0 0 0,1 0 1 0 0,-1 0-1 0 0,0 0 0 0 0,1 0 1 0 0,-1 1-1 0 0,1 0 0 0 0,-1-1 1 0 0,0 1-1 0 0,1 0 0 0 0,-1 1 1 0 0,0-1-1 0 0,0 0 0 0 0,0 1 1 0 0,5 3-1 0 0,-3-2 20 0 0,-1 1 0 0 0,1 0 1 0 0,-1 0-1 0 0,0 0 0 0 0,0 0 0 0 0,0 1 1 0 0,-1-1-1 0 0,0 1 0 0 0,0 0 0 0 0,0 0 1 0 0,0 0-1 0 0,-1 1 0 0 0,1-1 0 0 0,-1 0 1 0 0,-1 1-1 0 0,2 7 0 0 0,-2-7 63 0 0,-1 0-1 0 0,0 0 0 0 0,-1 1 0 0 0,1-1 1 0 0,-1 0-1 0 0,0 1 0 0 0,-1-1 0 0 0,1 0 1 0 0,-1 0-1 0 0,0 0 0 0 0,-1 0 0 0 0,0-1 1 0 0,0 1-1 0 0,0-1 0 0 0,0 1 1 0 0,-1-1-1 0 0,0 0 0 0 0,0 0 0 0 0,0-1 1 0 0,-1 1-1 0 0,-9 7 0 0 0,11-10-44 0 0,0 0-1 0 0,0 0 0 0 0,0 0 1 0 0,0 0-1 0 0,-1 0 0 0 0,1-1 1 0 0,-1 1-1 0 0,1-1 0 0 0,-1 0 1 0 0,1 0-1 0 0,-1 0 1 0 0,0-1-1 0 0,0 1 0 0 0,1-1 1 0 0,-1 0-1 0 0,0 0 0 0 0,0 0 1 0 0,1-1-1 0 0,-1 1 0 0 0,0-1 1 0 0,1 0-1 0 0,-1 0 1 0 0,1 0-1 0 0,-1 0 0 0 0,1-1 1 0 0,-1 0-1 0 0,1 1 0 0 0,0-1 1 0 0,0 0-1 0 0,0 0 1 0 0,0-1-1 0 0,0 1 0 0 0,0-1 1 0 0,1 0-1 0 0,-1 1 0 0 0,1-1 1 0 0,-4-6-1 0 0,2 3-56 0 0,0 0 1 0 0,0 0-1 0 0,1-1 1 0 0,-1 0-1 0 0,2 1 1 0 0,-1-1-1 0 0,1 0 0 0 0,0 0 1 0 0,0-1-1 0 0,1 1 1 0 0,0 0-1 0 0,0-1 0 0 0,1 1 1 0 0,0 0-1 0 0,0-1 1 0 0,1 1-1 0 0,0 0 0 0 0,0 0 1 0 0,1-1-1 0 0,0 1 1 0 0,0 0-1 0 0,0 0 0 0 0,1 0 1 0 0,0 1-1 0 0,1-1 1 0 0,-1 1-1 0 0,1 0 1 0 0,0 0-1 0 0,1 0 0 0 0,0 0 1 0 0,6-6-1 0 0,-8 10 20 0 0,0 0 0 0 0,-1 1 0 0 0,1-1 0 0 0,0 1 0 0 0,0-1-1 0 0,0 1 1 0 0,0 0 0 0 0,0 0 0 0 0,0 0 0 0 0,0 1 0 0 0,0-1 0 0 0,0 1-1 0 0,1 0 1 0 0,-1 0 0 0 0,0 0 0 0 0,0 0 0 0 0,0 0 0 0 0,1 1 0 0 0,-1-1 0 0 0,0 1-1 0 0,0 0 1 0 0,0 0 0 0 0,0 0 0 0 0,0 0 0 0 0,0 1 0 0 0,-1-1 0 0 0,1 1-1 0 0,0 0 1 0 0,4 3 0 0 0,-3-2 25 0 0,0 0 0 0 0,0 0 0 0 0,-1 0 0 0 0,1 0 0 0 0,-1 0 0 0 0,0 1 0 0 0,0 0 0 0 0,0-1 0 0 0,-1 1 0 0 0,1 0 0 0 0,-1 1 0 0 0,0-1 0 0 0,0 0 0 0 0,0 0 0 0 0,-1 1 0 0 0,0-1 0 0 0,1 1 0 0 0,-2 0 0 0 0,2 8 0 0 0,-3-8 42 0 0,0 1 0 0 0,0-1 0 0 0,-1 1 1 0 0,0-1-1 0 0,0 0 0 0 0,0 1 0 0 0,0-1 0 0 0,-1 0 0 0 0,0-1 0 0 0,0 1 0 0 0,-1 0 0 0 0,1-1 0 0 0,-1 0 0 0 0,0 0 1 0 0,0 0-1 0 0,0 0 0 0 0,0 0 0 0 0,-1-1 0 0 0,0 0 0 0 0,1 0 0 0 0,-1 0 0 0 0,0-1 0 0 0,0 1 0 0 0,-1-1 1 0 0,1-1-1 0 0,0 1 0 0 0,-10 1 0 0 0,10-2-53 0 0,1 0 0 0 0,0 0 0 0 0,-1-1 0 0 0,1 1 0 0 0,0-1 0 0 0,-1 0 0 0 0,1 0 0 0 0,0-1 0 0 0,-1 1 0 0 0,1-1 0 0 0,0 0 0 0 0,0 0 0 0 0,-1-1 0 0 0,1 1 0 0 0,0-1 0 0 0,0 0 0 0 0,0 0 0 0 0,1 0 0 0 0,-1-1 0 0 0,0 1 0 0 0,1-1 0 0 0,0 0 0 0 0,-1 0 0 0 0,1 0 0 0 0,0 0 0 0 0,1 0 0 0 0,-1-1 0 0 0,1 1 0 0 0,-1-1 0 0 0,1 0 0 0 0,0 0 0 0 0,0 0 0 0 0,1 0 0 0 0,-1 0 0 0 0,-1-8 0 0 0,2 5-43 0 0,-1 0-1 0 0,2 0 1 0 0,-1 0-1 0 0,1 0 1 0 0,0 0 0 0 0,0 0-1 0 0,1 0 1 0 0,0 0-1 0 0,0 0 1 0 0,1 1 0 0 0,0-1-1 0 0,0 0 1 0 0,0 1-1 0 0,7-12 1 0 0,-7 14 21 0 0,1 0 0 0 0,-1 0 0 0 0,1 1 0 0 0,0-1-1 0 0,0 1 1 0 0,1-1 0 0 0,-1 1 0 0 0,1 0 0 0 0,0 0 0 0 0,0 1 0 0 0,0-1 0 0 0,0 1 0 0 0,0 0 0 0 0,0 0 0 0 0,0 0 0 0 0,1 1 0 0 0,-1-1 0 0 0,1 1-1 0 0,-1 0 1 0 0,1 0 0 0 0,0 1 0 0 0,8-1 0 0 0,-5 2 12 0 0,-1 1 0 0 0,0-1 0 0 0,1 1 0 0 0,-1 1 0 0 0,0-1 0 0 0,0 1 0 0 0,-1 0 0 0 0,1 1 0 0 0,0 0 1 0 0,-1 0-1 0 0,0 0 0 0 0,0 1 0 0 0,0-1 0 0 0,-1 2 0 0 0,0-1 0 0 0,1 1 0 0 0,-2-1 0 0 0,8 12 0 0 0,-10-12 47 0 0,0 0 0 0 0,0 0 0 0 0,-1 0 1 0 0,0 1-1 0 0,0-1 0 0 0,0 0 0 0 0,-1 1 0 0 0,1-1 0 0 0,-1 0 1 0 0,-1 1-1 0 0,1-1 0 0 0,-1 0 0 0 0,0 0 0 0 0,0 1 0 0 0,0-1 1 0 0,-1 0-1 0 0,0 0 0 0 0,0 0 0 0 0,0 0 0 0 0,0 0 0 0 0,-1-1 1 0 0,-3 5-1 0 0,3-4 19 0 0,0-1 1 0 0,0 0-1 0 0,-1 0 1 0 0,1 0 0 0 0,-1 0-1 0 0,0-1 1 0 0,0 0-1 0 0,0 0 1 0 0,-1 0-1 0 0,-5 3 1 0 0,7-4-27 0 0,0-1 1 0 0,0 0-1 0 0,0 0 1 0 0,-1 0-1 0 0,1 0 1 0 0,0-1-1 0 0,0 1 1 0 0,-1-1-1 0 0,1 0 1 0 0,0 0-1 0 0,-1 0 1 0 0,1 0-1 0 0,0 0 1 0 0,-1-1-1 0 0,1 0 0 0 0,-6-1 1 0 0,5 0-45 0 0,0 0 0 0 0,1-1-1 0 0,-1 1 1 0 0,1-1 0 0 0,-1 1 0 0 0,1-1 0 0 0,0 0 0 0 0,-1 0 0 0 0,2-1-1 0 0,-1 1 1 0 0,0-1 0 0 0,1 1 0 0 0,-1-1 0 0 0,1 0 0 0 0,0 0-1 0 0,1 0 1 0 0,-1 0 0 0 0,0 0 0 0 0,1 0 0 0 0,0 0 0 0 0,-1-6 0 0 0,0-6-78 0 0,0 1 0 0 0,0-1 0 0 0,1 0 0 0 0,3-24 0 0 0,-1 29 48 0 0,0-1 0 0 0,1 1 0 0 0,1 0 0 0 0,5-15 0 0 0,-7 22 27 0 0,1 0-1 0 0,0-1 1 0 0,0 1 0 0 0,0 0 0 0 0,0 1-1 0 0,0-1 1 0 0,1 0 0 0 0,0 1 0 0 0,0-1 0 0 0,0 1-1 0 0,0 0 1 0 0,0 0 0 0 0,1 0 0 0 0,3-2-1 0 0,-4 4 2 0 0,-1 0 0 0 0,0 1-1 0 0,1-1 1 0 0,-1 1 0 0 0,1 0 0 0 0,-1-1-1 0 0,1 1 1 0 0,-1 0 0 0 0,1 1-1 0 0,-1-1 1 0 0,1 0 0 0 0,-1 1-1 0 0,0-1 1 0 0,1 1 0 0 0,-1 0 0 0 0,0 0-1 0 0,1 0 1 0 0,-1 0 0 0 0,0 0-1 0 0,0 0 1 0 0,0 0 0 0 0,0 1-1 0 0,3 2 1 0 0,3 2-3 0 0,-2 0-1 0 0,1 0 1 0 0,-1 0-1 0 0,0 1 1 0 0,7 9-1 0 0,-8-9 42 0 0,-1 0 0 0 0,0 1 0 0 0,-1-1 0 0 0,1 0 0 0 0,-1 1 0 0 0,-1 0 0 0 0,0 0 0 0 0,0 0 0 0 0,0 0 0 0 0,-1 0 0 0 0,0 0 0 0 0,-1 0 0 0 0,0 9 0 0 0,0-11 21 0 0,-1-1 0 0 0,0 0 0 0 0,0 0 0 0 0,0 0 0 0 0,0 0 0 0 0,-1 0 0 0 0,0 0 0 0 0,0-1 0 0 0,0 1 1 0 0,-1 0-1 0 0,0-1 0 0 0,0 0 0 0 0,0 1 0 0 0,0-1 0 0 0,0 0 0 0 0,-1-1 0 0 0,0 1 0 0 0,0-1 0 0 0,0 1 0 0 0,0-1 0 0 0,-9 4 0 0 0,10-5-29 0 0,-1 0-1 0 0,0 0 1 0 0,1-1 0 0 0,-1 0-1 0 0,0 0 1 0 0,0 0 0 0 0,0 0-1 0 0,0 0 1 0 0,0-1 0 0 0,0 0-1 0 0,0 0 1 0 0,0 0-1 0 0,0 0 1 0 0,0-1 0 0 0,0 1-1 0 0,0-1 1 0 0,0 0 0 0 0,0 0-1 0 0,0-1 1 0 0,0 1 0 0 0,0-1-1 0 0,1 0 1 0 0,-1 0-1 0 0,1 0 1 0 0,-1 0 0 0 0,1-1-1 0 0,0 1 1 0 0,0-1 0 0 0,0 0-1 0 0,0 0 1 0 0,-3-5 0 0 0,2 3-61 0 0,0 0 0 0 0,1 0 0 0 0,0 0 1 0 0,0-1-1 0 0,0 1 0 0 0,1-1 1 0 0,-1 1-1 0 0,1-1 0 0 0,1 0 1 0 0,-1 0-1 0 0,1 0 0 0 0,0 0 1 0 0,1 0-1 0 0,-1 0 0 0 0,1 0 0 0 0,0 0 1 0 0,1 0-1 0 0,-1 0 0 0 0,1 0 1 0 0,3-10-1 0 0,-3 14-94 0 0,-1 1 1 0 0,1 0-1 0 0,-1-1 0 0 0,1 1 1 0 0,0 0-1 0 0,0-1 0 0 0,0 1 1 0 0,0 0-1 0 0,0 0 0 0 0,0 0 1 0 0,0 0-1 0 0,0 0 0 0 0,0 0 1 0 0,0 0-1 0 0,2 0 0 0 0,-2 0-231 0 0,-1 1 1 0 0,1 0-1 0 0,0-1 0 0 0,0 1 0 0 0,0 0 0 0 0,-1 0 0 0 0,1 0 0 0 0,0 0 1 0 0,0 0-1 0 0,0 0 0 0 0,0 0 0 0 0,0 0 0 0 0,-1 0 0 0 0,1 0 1 0 0,0 0-1 0 0,0 0 0 0 0,0 1 0 0 0,0-1 0 0 0,-1 0 0 0 0,1 1 0 0 0,0-1 1 0 0,0 0-1 0 0,-1 1 0 0 0,1-1 0 0 0,0 1 0 0 0,1 0 0 0 0,3 5-3670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1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64 12971,'0'0'1400,"2"0"-1336,0 0-24,42-14-40,-20 8 0,6 2-24,0-2-24,4-2-184,0 2-112,-2-2 296,-4 0-64,-4 4-32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24:33.1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194 1 9050,'0'0'476,"1"14"590,-3 198 978,-1-66-1411,6 208 504,-5 317 531,0-625-1463,-17 346 977,-8 207 81,16-286-686,-32 162 667,13-191-471,-23 334-224,48-586-2581,8-46-2085,3-9 2970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24:34.8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7026,'0'0'5727,"11"-4"-4741,19-5-541,1 1 1,1 2-1,43-3 0,105 2 172,54-6-365,-151 2-150,1 4 0,121 4 1,88-7 3,-142 1-72,119-17 365,8 1 55,32 17-39,-1 23-235,-48 10-42,110 13 44,-152-2 9,85 9 354,768-10 504,-891-33-912,310 35 558,-486-36-963,0-1 0,0 1 1,0-1-1,0 0 0,8-2 1,-12 2-32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2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1632 0 0,'0'1'203'0'0,"0"-1"0"0"0,1 1 0 0 0,-1-1 0 0 0,1 1 0 0 0,-1 0-1 0 0,1-1 1 0 0,-1 1 0 0 0,1-1 0 0 0,-1 1 0 0 0,1-1 0 0 0,-1 0-1 0 0,1 1 1 0 0,0-1 0 0 0,-1 1 0 0 0,1-1 0 0 0,0 0 0 0 0,-1 0-1 0 0,1 1 1 0 0,0-1 0 0 0,-1 0 0 0 0,1 0 0 0 0,1 0 0 0 0,22 2-477 0 0,-4-1 418 0 0,-1 0 4785 0 0,-2-1-321 0 0,0 2-4519 0 0,-8 2-122 0 0,-6-3-97 0 0,0 0-1 0 0,1 0 1 0 0,-1 0-1 0 0,0 0 1 0 0,0-1 0 0 0,0 1-1 0 0,1-1 1 0 0,3 0-1 0 0,11-4-410 0 0,-13 2 455 0 0,8-4 25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6.4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31 140 4777 0 0,'-7'-10'-183'0'0,"3"-7"5944"0"0,3 13-1138 0 0,-2 17-4192 0 0,1-4-422 0 0,1 0 1 0 0,0-1 0 0 0,1 1-1 0 0,0 9 1 0 0,0 17 34 0 0,0-33-38 0 0,-1 6 41 0 0,0 0 1 0 0,0-1-1 0 0,1 1 1 0 0,0 0 0 0 0,1 0-1 0 0,0 0 1 0 0,0-1 0 0 0,3 11-1 0 0,-9-22 1697 0 0,4 3-1764 0 0,0 0 0 0 0,0-1-1 0 0,1 1 1 0 0,-1 0 0 0 0,1-1-1 0 0,-1 1 1 0 0,1 0 0 0 0,-1-1-1 0 0,1 1 1 0 0,0-1-1 0 0,0 1 1 0 0,0-1 0 0 0,0-1-1 0 0,1-27-274 0 0,4-32 49 0 0,-4 51 259 0 0,0 0 0 0 0,0 0 1 0 0,-1 0-1 0 0,-1 0 0 0 0,0 0 0 0 0,-1 0 0 0 0,0 0 0 0 0,-6-18 1 0 0,8 25-110 0 0,5 14 17 0 0,4 25-10 0 0,-9-32 93 0 0,2 18 83 0 0,-2 0 0 0 0,0 0 0 0 0,-5 36 0 0 0,3-46 406 0 0,0 1 0 0 0,2-1 0 0 0,0 13 0 0 0,-3-56-594 0 0,2 0 0 0 0,4-52-1 0 0,0-37 106 0 0,-3 110-942 0 0,1 21 626 0 0,2 23 108 0 0,-5 2 324 0 0,0-10-664 0 0,1 1-1 0 0,1 0 1 0 0,1-1-1 0 0,1 1 1 0 0,9 42-1 0 0,-7-48 441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6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44 5137 0 0,'0'-3'491'0'0,"-1"1"1"0"0,1-1-1 0 0,-1 0 0 0 0,0 0 0 0 0,0 1 1 0 0,0-1-1 0 0,-2-4 0 0 0,-4-11 2633 0 0,9 25 2191 0 0,2-2-3433 0 0,-3-3-1899 0 0,0 0-1 0 0,0 0 0 0 0,0 0 0 0 0,0 0 0 0 0,-1-1 0 0 0,1 1 0 0 0,-1 0 0 0 0,1 0 0 0 0,-1 0 0 0 0,1 1 0 0 0,-1-1 0 0 0,0 0 0 0 0,0 2 0 0 0,0 22 284 0 0,1-2-25 0 0,-2-1-1 0 0,0 0 0 0 0,-8 43 0 0 0,8-58-194 0 0,0-1-1 0 0,0 0 0 0 0,1 1 0 0 0,0-1 0 0 0,1 11 1 0 0,0 4 121 0 0,-1-22-63 0 0,0 0-96 0 0,7-4-9 0 0,37-30-36 0 0,-30 22-2 0 0,1 1 0 0 0,0 0 1 0 0,1 1-1 0 0,0 0 0 0 0,24-10 0 0 0,-35 18 45 0 0,0 1-1 0 0,0 0 0 0 0,0 0 0 0 0,1 1 1 0 0,-1-1-1 0 0,0 1 0 0 0,0 0 0 0 0,1 1 1 0 0,-1-1-1 0 0,0 1 0 0 0,0 0 0 0 0,6 2 1 0 0,-3-1-558 0 0,0 1 1 0 0,0 1-1 0 0,0-1 1 0 0,0 1 0 0 0,-1 0-1 0 0,13 10 1 0 0,-14-10-883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1.8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11 4377 0 0,'0'0'6891'0'0,"-6"-2"-5525"0"0,-6-2-5801 0 0,9 1 1852 0 0,2 1 1176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2.2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60 1208 0 0,'0'0'2323'0'0,"-10"-1"5439"0"0,-9-1-3361 0 0,8-8-4449 0 0,8 9-101 0 0,1-1-1 0 0,0 1 0 0 0,0-1 1 0 0,0 0-1 0 0,1 0 0 0 0,-1 0 1 0 0,0 0-1 0 0,-1-4 0 0 0,2 5-99 0 0,1 0 1 0 0,-1 0-1 0 0,1 0 0 0 0,0-1 0 0 0,-1 1 0 0 0,1 0 0 0 0,0 0 0 0 0,0-1 0 0 0,0 1 0 0 0,0 0 0 0 0,0 0 0 0 0,0-1 0 0 0,0 1 0 0 0,1-2 0 0 0,0-4-946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2.5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135 97 5369 0 0,'0'0'7084'0'0,"-6"-6"-10256"0"0,5 5 1901 0 0</inkml:trace>
  <inkml:trace contextRef="#ctx0" brushRef="#br0" timeOffset="1">9 16 3785 0 0,'0'0'9112'0'0,"-7"-14"-11345"0"0,6 13 683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38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70 353 9858 0 0,'-11'-9'1398'0'0,"1"0"0"0"0,-13-13 0 0 0,20 20-1045 0 0,1-1 0 0 0,0 0 0 0 0,-1 1 0 0 0,1-1 0 0 0,0 0 1 0 0,1 0-1 0 0,-1 0 0 0 0,0-1 0 0 0,1 1 0 0 0,0 0 0 0 0,0-1 0 0 0,0 1 0 0 0,0-1 0 0 0,0-4 1123 0 0,4 8-1431 0 0,2 3-53 0 0,2 1 6 0 0,-6-3 4 0 0,4 2 7 0 0,0 0 1 0 0,-1 1-1 0 0,0 0 1 0 0,1-1-1 0 0,-1 1 1 0 0,-1 1-1 0 0,1-1 1 0 0,-1 0-1 0 0,1 1 1 0 0,-1 0-1 0 0,0 0 1 0 0,3 10-1 0 0,10 40 567 0 0,-20-77-149 0 0,2 0-1 0 0,1-1 0 0 0,2-22 1 0 0,0 31-527 0 0,0 1-1 0 0,1-1 1 0 0,1 1 0 0 0,0 0 0 0 0,1 0 0 0 0,9-24-1 0 0,-11 35 58 0 0,-1 0-1 0 0,0 0 0 0 0,1-1 0 0 0,0 1 0 0 0,-1 0 1 0 0,1 0-1 0 0,0 1 0 0 0,0-1 0 0 0,0 0 0 0 0,0 1 0 0 0,0-1 1 0 0,0 1-1 0 0,1-1 0 0 0,-1 1 0 0 0,0 0 0 0 0,1 0 1 0 0,-1 0-1 0 0,1 0 0 0 0,-1 1 0 0 0,1-1 0 0 0,-1 1 1 0 0,1-1-1 0 0,0 1 0 0 0,-1 0 0 0 0,1 0 0 0 0,-1 0 0 0 0,1 1 1 0 0,0-1-1 0 0,-1 0 0 0 0,1 1 0 0 0,-1 0 0 0 0,1-1 1 0 0,3 3-1 0 0,0-1-27 0 0,-1 0 0 0 0,0 0 0 0 0,0 1 0 0 0,-1 0 0 0 0,1 0 0 0 0,0 0 0 0 0,-1 0 0 0 0,0 1 0 0 0,0 0 0 0 0,0-1 1 0 0,0 2-1 0 0,0-1 0 0 0,-1 0 0 0 0,0 1 0 0 0,3 5 0 0 0,16 48 1530 0 0,-23-62-1187 0 0,1-1-1 0 0,0 0 1 0 0,0 0 0 0 0,1 0 0 0 0,-1 0 0 0 0,1 0-1 0 0,0 0 1 0 0,2-6 0 0 0,15-43-775 0 0,-7 26 413 0 0,-8 17 48 0 0,2-1-1 0 0,-1 0 1 0 0,2 1-1 0 0,0 0 1 0 0,0 0-1 0 0,1 1 1 0 0,0 0-1 0 0,11-12 1 0 0,-18 21 19 0 0,1 0 0 0 0,0 1 0 0 0,0-1 0 0 0,-1 0 0 0 0,1 1 0 0 0,0-1 0 0 0,0 1 0 0 0,0-1 0 0 0,-1 1 0 0 0,1-1 1 0 0,0 1-1 0 0,0 0 0 0 0,0-1 0 0 0,0 1 0 0 0,0 0 0 0 0,0 0 0 0 0,0 0 0 0 0,0 0 0 0 0,0 0 0 0 0,0 0 0 0 0,0 0 0 0 0,0 0 0 0 0,1 0 0 0 0,0 1-40 0 0,0 0 0 0 0,0 0 0 0 0,0 0 0 0 0,0 0 0 0 0,-1 0 0 0 0,1 0 0 0 0,0 0 1 0 0,-1 1-1 0 0,1-1 0 0 0,2 3 0 0 0,2 5-95 0 0,1-1 1 0 0,-2 1 0 0 0,8 14-1 0 0,-11-20 216 0 0,2 5-52 0 0,26 42-484 0 0,-28-48 58 0 0,0 1 0 0 0,0 0 0 0 0,0-1 0 0 0,1 1 0 0 0,-1-1 0 0 0,1 1 0 0 0,0-1 0 0 0,0 0 0 0 0,0 0 0 0 0,0-1 0 0 0,0 1 0 0 0,0-1 0 0 0,6 3 0 0 0,0-4-743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39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5 11859 0 0,'-24'-5'6624'0'0,"5"9"-3926"0"0,15-2-2637 0 0,0 0 1 0 0,1 1 0 0 0,-1-1 0 0 0,1 1 0 0 0,0 0 0 0 0,0 0 0 0 0,0 0 0 0 0,-4 6 0 0 0,-2 2-65 0 0,0 0 0 0 0,1 1 0 0 0,0 1 0 0 0,1-1 0 0 0,0 1 0 0 0,1 1 0 0 0,-6 19 0 0 0,11-30-12 0 0,0 0 0 0 0,1-1 0 0 0,0 1 0 0 0,-1 0 0 0 0,1-1 0 0 0,0 1 0 0 0,0 0 0 0 0,1-1 0 0 0,-1 1 0 0 0,1 0 0 0 0,-1-1 0 0 0,1 1 0 0 0,0 0 0 0 0,0-1 0 0 0,0 1 0 0 0,2 3 0 0 0,-2-5-119 0 0,8-3-893 0 0,-2-1 889 0 0,0-1 1 0 0,0 0-1 0 0,0 0 1 0 0,0-1-1 0 0,-1 0 0 0 0,1 0 1 0 0,9-11-1 0 0,-8 8 103 0 0,0 1 1 0 0,0 0-1 0 0,0 1 0 0 0,1 0 0 0 0,17-10 0 0 0,-19 13 61 0 0,-5 2-22 0 0,1 0 0 0 0,-1 0 0 0 0,0 0 0 0 0,1 0 0 0 0,-1 1 0 0 0,1-1 0 0 0,-1 1 0 0 0,4-1 0 0 0,-5 1-19 0 0,1 1 0 0 0,-1-1 0 0 0,0 0 0 0 0,0 1 0 0 0,0-1 0 0 0,0 1 0 0 0,0-1 0 0 0,0 1-1 0 0,0-1 1 0 0,0 1 0 0 0,0 0 0 0 0,0 0 0 0 0,0 0 0 0 0,0-1 0 0 0,0 1 0 0 0,0 0 0 0 0,-1 0 0 0 0,1 0 0 0 0,0 0 0 0 0,-1 0 0 0 0,2 2 0 0 0,12 21 21 0 0,-1 1 1 0 0,11 29-1 0 0,-21-44 145 0 0,0-1-1 0 0,0 1 1 0 0,-1 0-1 0 0,0-1 1 0 0,-1 1-1 0 0,0 0 1 0 0,0 0-1 0 0,-1 0 1 0 0,-2 15-1 0 0,1-21-23 0 0,0-1 0 0 0,0 0-1 0 0,-1 1 1 0 0,1-1 0 0 0,-1 0 0 0 0,0 0 0 0 0,0 0 0 0 0,0 0-1 0 0,0 0 1 0 0,0-1 0 0 0,-1 1 0 0 0,0 0 0 0 0,1-1 0 0 0,-1 0-1 0 0,0 0 1 0 0,0 0 0 0 0,0 0 0 0 0,0 0 0 0 0,0-1 0 0 0,0 1-1 0 0,-1-1 1 0 0,1 0 0 0 0,-1 0 0 0 0,1 0 0 0 0,0 0 0 0 0,-1 0-1 0 0,0-1 1 0 0,-3 0 0 0 0,4 1-89 0 0,0-1 1 0 0,-1 1-1 0 0,1-1 1 0 0,-1 0-1 0 0,1 0 0 0 0,0-1 1 0 0,-1 1-1 0 0,1-1 0 0 0,0 1 1 0 0,-1-1-1 0 0,1 0 0 0 0,0 0 1 0 0,0-1-1 0 0,0 1 1 0 0,0-1-1 0 0,0 1 0 0 0,0-1 1 0 0,0 0-1 0 0,1 0 0 0 0,-1 0 1 0 0,1 0-1 0 0,-1-1 0 0 0,1 1 1 0 0,0-1-1 0 0,0 0 1 0 0,0 1-1 0 0,0-1 0 0 0,0 0 1 0 0,-1-4-1 0 0,2 4-122 0 0,0 0 0 0 0,0 0 0 0 0,1 0 1 0 0,0 0-1 0 0,0 0 0 0 0,-1 0 0 0 0,2 0 0 0 0,-1 0 0 0 0,0 0 1 0 0,1 0-1 0 0,-1 1 0 0 0,1-1 0 0 0,0 0 0 0 0,2-5 0 0 0,-1 3-12 0 0,1 0 0 0 0,0 0-1 0 0,1 0 1 0 0,-1 1 0 0 0,1-1-1 0 0,-1 1 1 0 0,7-5 0 0 0,4-3-696 0 0,1 1 0 0 0,1 0 0 0 0,27-13 0 0 0,2 2-2484 0 0,-26 12 1095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6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12059,'0'0'1376,"0"2"-1216,0 0-48,0 56-24,6-28-40,-2 4-32,2 6-8,0 2-8,0 4 0,2-2 0,-2-4-88,2-4-144,2-6 200,2-4-32,2-12-16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2.1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12251,'0'0'2752,"2"0"-2368,36-14-256,-14 6-40,10-2-56,2 0-24,6-2-8,0 0-40,0-2-264,0 2-168,-6 4 408,-4 4-96,-8 4-32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37.6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21 3817 0 0,'-6'-5'15397'0'0,"14"1"-14413"0"0,-5 3-887 0 0,6-2 81 0 0,-1 1 0 0 0,1 0-1 0 0,0 1 1 0 0,1 0 0 0 0,11 0 0 0 0,-13 0-95 0 0,16 1 138 0 0,37 4 1 0 0,7 1-27 0 0,-67-5-285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39.6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 6657 0 0,'0'-1'351'0'0,"0"0"0"0"0,0 1-1 0 0,0-1 1 0 0,0 1-1 0 0,0-1 1 0 0,0 0-1 0 0,0 1 1 0 0,0-1-1 0 0,0 0 1 0 0,0 1 0 0 0,0-1-1 0 0,0 1 1 0 0,0-1-1 0 0,0 0 1 0 0,1 1-1 0 0,-1-1 1 0 0,0 1-1 0 0,0-1 1 0 0,1 0-1 0 0,-1 1 1 0 0,0-1 0 0 0,1 0-1 0 0,14-9 1303 0 0,21-1-1791 0 0,9 10-3097 0 0,-38 1 1982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0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 6153 0 0,'0'0'6588'0'0,"20"0"-5141"0"0,-6 0-2122 0 0,0 0 0 0 0,0-1 0 0 0,16-4 0 0 0,-17 2 149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0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16 376 0 0,'0'0'4624'0'0,"8"1"3348"0"0,9 1-7174 0 0,-15-2-773 0 0,1 0 0 0 0,-1 0 1 0 0,0 0-1 0 0,1 0 0 0 0,-1 1 1 0 0,0-1-1 0 0,1 1 0 0 0,-1-1 1 0 0,3 3-1 0 0,-2-2-305 0 0,-1 0 1 0 0,0-1-1 0 0,1 1 1 0 0,-1 0-1 0 0,1-1 1 0 0,-1 1-1 0 0,1-1 1 0 0,-1 0-1 0 0,5 0 1 0 0,-6 0-771 0 0</inkml:trace>
  <inkml:trace contextRef="#ctx0" brushRef="#br0" timeOffset="1">351 16 4329 0 0,'47'0'7237'0'0,"33"0"-3684"0"0,-63-1-5517 0 0,0 0-1 0 0,28-7 0 0 0,-23 4 84 0 0,-10 3 1667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0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9 3033 0 0,'0'0'1616'0'0,"5"2"3993"0"0,6 1-3900 0 0,12 3-1717 0 0,-4-2 60 0 0,14-2-3065 0 0,7 1 2905 0 0</inkml:trace>
  <inkml:trace contextRef="#ctx0" brushRef="#br0" timeOffset="1">343 12 896 0 0,'8'-1'1541'0'0,"1"0"0"0"0,0 0 0 0 0,-1 1 0 0 0,1 0 1 0 0,0 0-1 0 0,8 3 0 0 0,-7-2-1541 0 0,0 0 0 0 0,0-1 0 0 0,0 0 0 0 0,16-2 0 0 0,-18 1-759 0 0,16-5-1408 0 0,-17 1 2035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1.1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79 568 0 0,'53'3'6504'0'0,"12"1"-880"0"0,-59-4-5750 0 0,0 0 0 0 0,0-1 0 0 0,0 0 0 0 0,0 0 0 0 0,0-1 0 0 0,0 1 0 0 0,0-1 0 0 0,6-3 0 0 0,18-3-3572 0 0,-22 7 2371 0 0</inkml:trace>
  <inkml:trace contextRef="#ctx0" brushRef="#br0" timeOffset="1">368 52 728 0 0,'3'0'8232'0'0,"14"-5"-6916"0"0,3-1-1202 0 0,32-5 1 0 0,30 1-2912 0 0,-73 8 2259 0 0</inkml:trace>
  <inkml:trace contextRef="#ctx0" brushRef="#br0" timeOffset="2">714 0 1184 0 0,'32'3'2723'0'0,"-25"-3"-1631"0"0,-1 0 1 0 0,1 0 0 0 0,0 1 0 0 0,-1 0-1 0 0,1 1 1 0 0,9 3 0 0 0,-7-3-1335 0 0,0 0 1 0 0,-1 0 0 0 0,1-1-1 0 0,0 0 1 0 0,-1-1-1 0 0,1 0 1 0 0,0 0 0 0 0,0-1-1 0 0,-1 0 1 0 0,1-1 0 0 0,11-2-1 0 0,-9 0 129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1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5113 0 0,'0'0'1123'0'0,"8"0"4973"0"0,9 0-5053 0 0,8 0-932 0 0,10-1-2869 0 0,30-4-2374 0 0,-57 4 4433 0 0</inkml:trace>
  <inkml:trace contextRef="#ctx0" brushRef="#br0" timeOffset="1">325 42 1680 0 0,'4'-1'392'0'0,"1"-1"0"0"0,-1 1 0 0 0,0 0 0 0 0,1 0 0 0 0,-1 1 0 0 0,1-1-1 0 0,-1 1 1 0 0,1 0 0 0 0,-1 0 0 0 0,1 1 0 0 0,-1-1 0 0 0,6 2 0 0 0,16 1 1419 0 0,85-10-972 0 0,-99 5-1515 0 0,-1-1 1 0 0,1-1-1 0 0,15-7 1 0 0,-1 1-2341 0 0,-16 7 1485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1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34 744 0 0,'0'0'3153'0'0,"10"1"2589"0"0,10 1-6742 0 0,29 4-613 0 0,-48-6 1140 0 0</inkml:trace>
  <inkml:trace contextRef="#ctx0" brushRef="#br0" timeOffset="1">300 0 2224 0 0,'1'0'153'0'0,"1"0"295"0"0,-1 0-232 0 0,1 2 568 0 0,-1-1-312 0 0,0-1-120 0 0,1 2-24 0 0,1-2 24 0 0,0 1-144 0 0,44 10-72 0 0,-41-11-32 0 0,3 0-40 0 0,2 0-64 0 0,-3 0-560 0 0,0 0 536 0 0,1 0-136 0 0,3-2 160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2.8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169 150 8202 0 0,'0'0'4722'0'0,"0"-6"-9360"0"0,0 5 2809 0 0</inkml:trace>
  <inkml:trace contextRef="#ctx0" brushRef="#br0" timeOffset="1">32 42 8098 0 0,'-29'-33'258'0'0,"26"24"-1605"0"0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3.2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88 7626 0 0,'-4'3'5131'0'0,"-5"-6"-5203"0"0,-8-6-3167 0 0,16 9 3331 0 0,-7-6-1460 0 0</inkml:trace>
  <inkml:trace contextRef="#ctx0" brushRef="#br0" timeOffset="1">23 2 9362 0 0,'-6'0'3776'0'0,"-2"1"-3641"0"0,1-2-3313 0 0,5-1 1741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3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457 11 10498,'-5'-1'189,"0"0"-1,1 0 1,-1 0-1,0 0 1,0 1-1,1 0 0,-1 0 1,0 0-1,0 0 1,1 1-1,-1 0 1,0 0-1,1 0 1,-1 1-1,1-1 1,-1 1-1,-6 4 0,-3 2-95,0 1-1,0 0 1,-23 22-1,8-4-75,1 2 0,2 1 0,0 1 0,3 2-1,0 0 1,2 1 0,2 1 0,1 1 0,2 1 0,1 0-1,2 1 1,-11 50 0,22-76-22,1-1 0,-1 1 0,2-1 0,-1 1-1,2-1 1,0 1 0,0-1 0,5 21 0,-4-27-2,0 1 0,0-1 1,0 0-1,1 0 0,-1-1 0,1 1 1,0 0-1,1-1 0,-1 0 0,1 0 1,0 0-1,0 0 0,0 0 0,0-1 1,1 0-1,-1 0 0,1 0 0,0-1 1,0 1-1,8 2 0,-2-2-4,0-1 1,1 0-1,-1 0 0,1-1 1,-1 0-1,1-1 0,-1-1 1,1 0-1,-1 0 0,1-1 0,-1-1 1,14-4-1,2-2 0,0-2 0,-1 0 0,46-29 0,-51 27 12,-1-1-1,0-1 0,-1-1 1,0-1-1,-2 0 1,0-2-1,-1 0 0,-1 0 1,0-1-1,12-25 0,-20 31 11,0-1 0,-1 1 0,-1-1-1,0 0 1,-1-1 0,0 1 0,-2-1-1,1 1 1,-2-1 0,0 0 0,-1 0-1,-1 0 1,0 1 0,-2-1 0,1 0-1,-10-29 1,5 28 6,0 0 0,0 1 0,-1 0 0,-1 1 0,-1 0 0,0 0 1,-1 1-1,-1 0 0,-24-22 0,33 34-16,0-1-1,1 1 1,-1 0 0,0 1 0,0-1 0,-1 1 0,1-1 0,0 1 0,0 0-1,-1 0 1,1 0 0,-1 0 0,1 1 0,0 0 0,-1-1 0,1 1 0,-1 1-1,1-1 1,-4 1 0,-17 4-57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3.6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158 135 8458 0 0,'0'0'592'0'0,"-1"0"-440"0"0,-1 0-88 0 0,1 0 424 0 0,-1 0-360 0 0,1 0 160 0 0,-1 0-40 0 0,1 2 8 0 0,-1-2 104 0 0,1 0-184 0 0,-1 0-40 0 0,1 0-40 0 0,-1 0-248 0 0,1 0-464 0 0,-1 0 8 0 0,1 0-16 0 0,-1 0-424 0 0</inkml:trace>
  <inkml:trace contextRef="#ctx0" brushRef="#br0" timeOffset="1">17 2 8778 0 0,'0'0'200'0'0,"-1"0"-120"0"0,-1 0 144 0 0,1 0-64 0 0,-1 0-40 0 0,1 0 392 0 0,-1 0-320 0 0,1 0 128 0 0,-1 0-688 0 0,1 0 88 0 0,-1 0-240 0 0,1-2-480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3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138 101 6665 0 0,'0'0'2169'0'0,"-1"0"-1305"0"0,-1-1-1192 0 0,1-1-408 0 0,-1 1 80 0 0</inkml:trace>
  <inkml:trace contextRef="#ctx0" brushRef="#br0" timeOffset="1">33 6 7842 0 0,'-2'0'-473'0'0,"-20"-1"3651"0"0,15-2-5287 0 0,6 1 857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14.3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133 125 7626 0 0,'-2'0'568'0'0,"1"0"-560"0"0,-1 0 136 0 0,1 0 360 0 0,-1 0-264 0 0,1 0 40 0 0,-1 0 1040 0 0,1 0-1616 0 0,-1 0-800 0 0,1-1 128 0 0</inkml:trace>
  <inkml:trace contextRef="#ctx0" brushRef="#br0" timeOffset="1">18 11 6873 0 0,'0'0'2349'0'0,"-15"-4"-2174"0"0,14 1-1341 0 0,0 0 81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0.1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41 5089 0 0,'-1'-1'253'0'0,"-1"1"0"0"0,1-1 0 0 0,-1 1 0 0 0,1-1 0 0 0,-1 1-1 0 0,1-1 1 0 0,-1 1 0 0 0,1 0 0 0 0,-1 0 0 0 0,1 0 0 0 0,-1 0 0 0 0,1 0 0 0 0,-10 2 10807 0 0,176-11-10669 0 0,-147 7-317 0 0,1-1 0 0 0,0 0-1 0 0,27-10 1 0 0,-32 10-196 0 0,-1 1 0 0 0,0 0-1 0 0,1 1 1 0 0,21 1 0 0 0,-20 0-1468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0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10498 0 0,'0'0'4616'0'0,"0"0"-4457"0"0,0 0 1 0 0,0 0 0 0 0,0 0-1 0 0,0 0 1 0 0,0 0-1 0 0,-1 0 1 0 0,1-1-1 0 0,0 1 1 0 0,0 0-1 0 0,0 0 1 0 0,-1 0 0 0 0,1 0-1 0 0,0 0 1 0 0,0 0-1 0 0,0 0 1 0 0,0 0-1 0 0,-1 1 1 0 0,1-1-1 0 0,0 0 1 0 0,0 0-1 0 0,0 0 1 0 0,0 0 0 0 0,-1 0-1 0 0,1 0 1 0 0,0 0-1 0 0,0 0 1 0 0,0 0-1 0 0,0 0 1 0 0,-1 1 159 0 0,1-1-159 0 0,0 0-1 0 0,0 0 1 0 0,0 0-1 0 0,0 0 1 0 0,0 0-1 0 0,0 1 1 0 0,0-1-1 0 0,0 0 1 0 0,0 0 0 0 0,-1 0-1 0 0,1 0 1 0 0,0 1-1 0 0,0-1 1 0 0,0 0-1 0 0,0 0 1 0 0,2 4-163 0 0,1-1-1 0 0,-1 0 1 0 0,1 0 0 0 0,-1 0-1 0 0,1-1 1 0 0,0 1 0 0 0,0-1 0 0 0,0 0-1 0 0,0 1 1 0 0,1-1 0 0 0,4 2-1 0 0,48 20-48 0 0,-28-12 40 0 0,-26-12 15 0 0,0 1 1 0 0,-1 0-1 0 0,1-1 0 0 0,-1 1 1 0 0,1 0-1 0 0,-1 0 1 0 0,1 0-1 0 0,-1 0 1 0 0,1 0-1 0 0,-1 0 0 0 0,0 0 1 0 0,0 1-1 0 0,0-1 1 0 0,0 0-1 0 0,0 1 1 0 0,0-1-1 0 0,0 1 0 0 0,0-1 1 0 0,0 1-1 0 0,0-1 1 0 0,-1 1-1 0 0,1-1 1 0 0,-1 1-1 0 0,1 0 0 0 0,-1-1 1 0 0,0 1-1 0 0,0 0 1 0 0,0 0-1 0 0,0 1 1 0 0,0 1 4 0 0,-1 0 1 0 0,-1-1-1 0 0,1 1 1 0 0,0-1-1 0 0,-1 0 1 0 0,0 1-1 0 0,0-1 1 0 0,0 0-1 0 0,0 0 1 0 0,0 0-1 0 0,-1 0 1 0 0,-4 4-1 0 0,-3 3-38 0 0,1 1 0 0 0,-17 23-1 0 0,14-9-4495 0 0,13-22 2833 0 0,2 0-316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1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72 2641 0 0,'-9'1'1911'0'0,"0"0"0"0"0,0 0 0 0 0,0 1 0 0 0,-10 3 0 0 0,11-2-813 0 0,0-1 1 0 0,-1-1 0 0 0,1 1-1 0 0,-11-1 4060 0 0,32-2-5236 0 0,33-6 74 0 0,49 0 0 0 0,103-14 94 0 0,-59 4 17 0 0,-110 15-103 0 0,96-6 58 0 0,-125 8-62 0 0,0 0 0 0 0,0 0 0 0 0,0 0 0 0 0,0 0 0 0 0,0 0 0 0 0,0 0 0 0 0,0 0 0 0 0,0 0 0 0 0,0 0 0 0 0,0 0 0 0 0,0 0 0 0 0,0 0 0 0 0,0 0 0 0 0,0 0 0 0 0,0 1 0 0 0,0-1 0 0 0,0 0 0 0 0,0 0 0 0 0,0 0 0 0 0,0 0 0 0 0,0 0 0 0 0,0 0 0 0 0,0 0 0 0 0,0 0 0 0 0,0 0 0 0 0,42-11 0 0 0,-39 10 1 0 0,1 0 0 0 0,0 0-1 0 0,0 0 1 0 0,0-1 0 0 0,-1 1 0 0 0,5-4 0 0 0,2 0 1 0 0,-6 4-2428 0 0,6 2-5608 0 0,-5-1 4103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2.0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12475 0 0,'0'0'1672'0'0,"-7"0"3731"0"0,7 0-5372 0 0,0 0-1 0 0,0 0 1 0 0,0 0-1 0 0,0 0 1 0 0,0 0-1 0 0,0 0 1 0 0,0 0-1 0 0,0 0 1 0 0,0 0-1 0 0,0 0 1 0 0,0 0-1 0 0,0 1 0 0 0,0-1 1 0 0,0 0-1 0 0,0 0 1 0 0,0 0-1 0 0,0 0 1 0 0,0 0-1 0 0,0 0 1 0 0,0 0-1 0 0,0 0 1 0 0,0 0-1 0 0,0 0 1 0 0,0 0-1 0 0,0 0 1 0 0,0 0-1 0 0,0 1 1 0 0,0-1-1 0 0,0 0 1 0 0,0 0-1 0 0,0 0 0 0 0,0 0 1 0 0,0 0-1 0 0,-1 0 1 0 0,1 0-1 0 0,0 0 1 0 0,0 0-1 0 0,0 0 1 0 0,0 0-1 0 0,0 0 1 0 0,0 0-1 0 0,0 0 1 0 0,0 0-1 0 0,0 0 1 0 0,0 0-1 0 0,0 0 1 0 0,0 0-1 0 0,-1 0 1 0 0,1 0-1 0 0,0 0 1 0 0,15 8-29 0 0,1-1 0 0 0,17 6 1 0 0,-17-6-7 0 0,1 0 1 0 0,24 14 0 0 0,-36-18 1 0 0,-1-1 0 0 0,1 1-1 0 0,-1 0 1 0 0,0 1 0 0 0,0-1 0 0 0,-1 1 0 0 0,7 7 0 0 0,-9-9 2 0 0,0 1 1 0 0,0-1 0 0 0,0 0 0 0 0,0 0 0 0 0,-1 1-1 0 0,1-1 1 0 0,-1 0 0 0 0,0 1 0 0 0,1-1 0 0 0,-1 1-1 0 0,0-1 1 0 0,-1 0 0 0 0,1 1 0 0 0,0-1 0 0 0,-1 1-1 0 0,1-1 1 0 0,-1 0 0 0 0,0 0 0 0 0,-1 4 0 0 0,0-2-315 0 0,1 0 1 0 0,-1 0-1 0 0,0 0 1 0 0,0-1 0 0 0,0 1-1 0 0,-1-1 1 0 0,1 0-1 0 0,-5 5 1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8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36 3425 0 0,'0'0'324'0'0,"0"-15"8733"0"0,1 1-7464 0 0,1 18-1581 0 0,-1-1 1 0 0,0 1-1 0 0,1 0 0 0 0,-1 0 0 0 0,-1 0 0 0 0,1 0 1 0 0,-1 0-1 0 0,1 0 0 0 0,-1 0 0 0 0,0 1 1 0 0,-1-1-1 0 0,0 5 0 0 0,1 5 89 0 0,0 17 128 0 0,1-3 133 0 0,-1 1 0 0 0,-1-1-1 0 0,-2 0 1 0 0,-1 0 0 0 0,-10 39 1344 0 0,14-72-1694 0 0,4-173-342 0 0,1 44 197 0 0,-2 249-421 0 0,-1 52 1141 0 0,-4-87 1712 0 0,1-86-2165 0 0,-5-26-192 0 0,3 0 0 0 0,-1-56 1 0 0,0-14 64 0 0,3 95 94 0 0,-2-28-456 0 0,2 33 122 0 0,1 5 6 0 0,1 19-76 0 0,3 86 616 0 0,-1-24-1114 0 0,0-27-4895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9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0 1664 0 0,'0'0'1262'0'0,"-15"2"14847"0"0,152 162-15795 0 0,-103-114-54 0 0,-28-39-298 0 0,1-1 0 0 0,0 1-1 0 0,14 15 1 0 0,-17-23 7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49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127 0 12235 0 0,'0'0'1992'0'0,"1"12"594"0"0,1 0-2451 0 0,-1 0 1 0 0,0 0-1 0 0,-1 1 1 0 0,-1-1-1 0 0,0 0 1 0 0,0 0-1 0 0,-2 0 1 0 0,1 0-1 0 0,-7 16 1 0 0,-2 2-15 0 0,7-18-67 0 0,-1 0 1 0 0,-11 21-1 0 0,-43 74-118 0 0,40-72-2547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4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941 264 12091,'-4'-3'108,"0"0"1,0 0 0,0 1 0,0-1 0,0 1-1,-1 0 1,1 0 0,0 1 0,-1-1-1,0 1 1,1 0 0,-1 0 0,0 0 0,0 1-1,1 0 1,-8 0 0,4 1-56,1 0 1,-1 1-1,1 0 0,-1 1 0,1-1 0,0 1 1,0 1-1,0 0 0,-8 5 0,-9 9-45,1 0-1,2 2 0,-1 1 0,-19 26 0,24-27 23,0 1 0,-20 33 0,36-51-58,9-3-79,0-2 77,0 1 0,0-2 1,0 1-1,-1-1 0,1 0 0,-1 0 0,1-1 0,-1 0 0,0-1 1,-1 0-1,10-7 0,5-6-62,-2 0 0,25-30-1,-24 21-37,-18 25 18,-3 12-335,0 11 390,-1 3-3,1 35 0,1-54 61,0-1 0,0 1 0,1 0 1,0-1-1,0 1 0,0 0 0,1-1 0,-1 1 0,1-1 0,0 1 0,0-1 0,1 0 1,-1 0-1,6 6 0,-7-9-2,1 1 0,-1-1 0,1 0 0,0 0 0,0 1 0,-1-1 0,1 0 0,0-1 1,0 1-1,0 0 0,0-1 0,0 1 0,0-1 0,1 1 0,-1-1 0,0 0 0,0 0 0,4 0 0,-2-1 3,0 0-1,-1 0 1,1 0-1,0-1 1,-1 1-1,1-1 0,-1 0 1,0 0-1,6-4 1,1-3 9,1-1 1,-2 0 0,1-1 0,12-18 0,-12 13-38,0 0 0,-2-1 1,1 0-1,-2-1 0,0 1 1,-2-2-1,0 1 0,0-1 1,-2 1-1,2-31 0,-5 38-24,0 0 0,0 0 0,-1 0 0,-1 0 0,0 0 0,-1 1-1,0-1 1,-7-17 0,7 21 25,-1 1-1,0-1 1,0 1-1,0 0 1,-1 0 0,0 0-1,0 1 1,0 0-1,-1 0 1,0 0-1,0 1 1,0-1 0,-12-5-1,9 6 35,-1 1 0,1 0-1,-1 0 1,0 1 0,0 0 0,0 0-1,0 1 1,0 1 0,-1 0 0,1 0-1,-17 3 1,2 2 102,-1 1-1,1 0 1,-34 15-1,12-1 32,1 2 1,2 2-1,0 2 0,2 2 1,0 2-1,2 1 1,2 2-1,1 2 0,1 1 1,3 2-1,-54 77 0,70-88-90,1 1 0,1 0 0,2 1-1,1 0 1,1 1 0,-14 61 0,23-75-33,0 0 1,0 0 0,2 1-1,0-1 1,1 0 0,5 26-1,-4-31-8,1 1-1,1-1 1,0 1-1,1-1 1,0 0 0,1 0-1,0-1 1,0 0-1,14 16 1,-10-14-8,1-2 0,0 0 1,0 0-1,1-1 0,0-1 0,0 1 0,1-2 1,20 9-1,-13-8-4,1-1 0,1 0 0,-1-2 0,1-1 0,24 3 0,-5-5-10,1-1 0,-1-3 0,0-1-1,-1-2 1,69-17 0,-61 9-19,0-2 1,-2-2 0,0-2-1,72-42 1,-86 42-2,-2-2-1,-1 0 1,0-2-1,-2-2 1,-1 0-1,-1-2 1,24-31-1,-40 44 18,0 0-1,0-1 1,-1-1-1,-1 1 1,-1-1-1,0 0 1,-1 0 0,-1-1-1,0 0 1,-1 0-1,-1 0 1,0-23-1,-2 30 16,-1 1 1,0-1-1,0 1 0,-1 0 0,-1-1 0,1 1 0,-1 0 1,-1 0-1,0 1 0,-6-12 0,5 14 6,1-1 0,-2 1 0,1 0 0,0 0 0,-1 1 1,0 0-1,-1 0 0,1 0 0,-1 0 0,0 1 0,0 1 0,0-1 0,-12-4 0,11 6-37,0 0 0,1 0-1,-1 0 1,0 1 0,-10 0-1,14 1 17,0 0-1,0 0 0,0 0 0,1 1 0,-1 0 0,0-1 0,0 2 1,0-1-1,1 0 0,-1 1 0,1-1 0,-5 4 0,-2 6-78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50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0 208 10666 0 0,'0'0'4271'0'0,"25"0"-1366"0"0,20 3-2374 0 0,-35-7-356 0 0,-5 2-145 0 0,0-1 0 0 0,-1 1 0 0 0,1-1 0 0 0,-1 0 1 0 0,0 0-1 0 0,0 0 0 0 0,0-1 0 0 0,0 1 0 0 0,0-1 0 0 0,-1 0 0 0 0,0 0 0 0 0,0 0 1 0 0,0-1-1 0 0,0 1 0 0 0,-1-1 0 0 0,3-5 0 0 0,-1-2 5 0 0,0 0 0 0 0,-1 0 0 0 0,3-17-1 0 0,-5 24-50 0 0,-1 1 0 0 0,1-1 0 0 0,-1 0-1 0 0,0 1 1 0 0,0-1 0 0 0,-1 0-1 0 0,1 0 1 0 0,-1 1 0 0 0,0-1 0 0 0,-1 1-1 0 0,-3-9 1 0 0,5 12 4 0 0,0 0 0 0 0,0 1 1 0 0,-1-1-1 0 0,1 0 0 0 0,0 1 0 0 0,-1-1 0 0 0,1 1 1 0 0,-1-1-1 0 0,1 0 0 0 0,-1 1 0 0 0,1-1 0 0 0,-1 1 1 0 0,1 0-1 0 0,-1-1 0 0 0,0 1 0 0 0,1-1 0 0 0,-1 1 1 0 0,0 0-1 0 0,1-1 0 0 0,-1 1 0 0 0,0 0 0 0 0,1 0 1 0 0,-1 0-1 0 0,0 0 0 0 0,1-1 0 0 0,-1 1 0 0 0,0 0 0 0 0,0 0 1 0 0,1 0-1 0 0,-1 0 0 0 0,0 1 0 0 0,1-1 0 0 0,-1 0 1 0 0,0 0-1 0 0,0 0 0 0 0,1 1 0 0 0,-1-1 0 0 0,0 0 1 0 0,1 0-1 0 0,-1 1 0 0 0,1-1 0 0 0,-1 1 0 0 0,0-1 1 0 0,1 0-1 0 0,-1 1 0 0 0,1-1 0 0 0,-1 1 0 0 0,1 0 1 0 0,-1-1-1 0 0,1 1 0 0 0,0-1 0 0 0,-1 1 0 0 0,1 0 1 0 0,-6 7-67 0 0,1-1 0 0 0,0 1 0 0 0,-5 11 0 0 0,5-11 54 0 0,-6 16 75 0 0,0 1 0 0 0,1 0 0 0 0,2 0 0 0 0,1 1 0 0 0,-6 34 0 0 0,12-57-42 0 0,0 0 0 0 0,1 1 0 0 0,0-1 0 0 0,-1 1 0 0 0,1-1 1 0 0,0 0-1 0 0,1 1 0 0 0,-1-1 0 0 0,1 1 0 0 0,-1-1 0 0 0,1 0 0 0 0,0 0 0 0 0,0 1 0 0 0,3 4 0 0 0,-2-6-52 0 0,-1 0 0 0 0,1 0 0 0 0,0-1-1 0 0,-1 1 1 0 0,1 0 0 0 0,0-1 0 0 0,0 0 0 0 0,0 1 0 0 0,0-1-1 0 0,0 0 1 0 0,0 0 0 0 0,1 0 0 0 0,-1 0 0 0 0,0-1 0 0 0,0 1 0 0 0,1-1-1 0 0,-1 1 1 0 0,1-1 0 0 0,-1 0 0 0 0,0 0 0 0 0,5 0 0 0 0,-4 0-120 0 0,-1 0 0 0 0,1 0 0 0 0,0 0 1 0 0,-1-1-1 0 0,1 1 0 0 0,-1-1 0 0 0,1 0 0 0 0,-1 1 1 0 0,1-1-1 0 0,-1 0 0 0 0,0 0 0 0 0,4-3 0 0 0,5-5 71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4:50.8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 8162 0 0,'0'0'7773'0'0,"-1"2"-7126"0"0,-5 6-405 0 0,1 1 1 0 0,1 0-1 0 0,0 0 0 0 0,0 0 0 0 0,0 1 1 0 0,1-1-1 0 0,-2 14 0 0 0,-1 3 14 0 0,-10 27 0 0 0,-5 25 17 0 0,20-77-279 0 0,1 0-1 0 0,-1 1 1 0 0,1-1-1 0 0,0 0 1 0 0,0 1-1 0 0,0-1 0 0 0,0 1 1 0 0,0-1-1 0 0,0 0 1 0 0,0 1-1 0 0,1-1 0 0 0,-1 1 1 0 0,0-1-1 0 0,1 0 1 0 0,-1 1-1 0 0,1-1 1 0 0,-1 0-1 0 0,1 0 0 0 0,0 1 1 0 0,0-1-1 0 0,-1 0 1 0 0,1 0-1 0 0,0 0 1 0 0,0 0-1 0 0,0 0 0 0 0,2 1 1 0 0,-2-1-26 0 0,1 0 0 0 0,-1-1 0 0 0,1 0 1 0 0,-1 1-1 0 0,1-1 0 0 0,-1 0 0 0 0,1 0 0 0 0,-1 0 1 0 0,1 0-1 0 0,-1 0 0 0 0,1 0 0 0 0,-1 0 1 0 0,1-1-1 0 0,-1 1 0 0 0,1-1 0 0 0,-1 1 0 0 0,0-1 1 0 0,1 1-1 0 0,-1-1 0 0 0,0 0 0 0 0,1 1 0 0 0,-1-1 1 0 0,0 0-1 0 0,0 0 0 0 0,2-2 0 0 0,63-37-1835 0 0,-65 39 1845 0 0,0 0 0 0 0,0 0 1 0 0,0 0-1 0 0,0 1 0 0 0,0-1 0 0 0,0 0 0 0 0,1 1 0 0 0,-1-1 0 0 0,0 1 0 0 0,0-1 0 0 0,0 1 0 0 0,1 0 1 0 0,-1 0-1 0 0,0 0 0 0 0,1-1 0 0 0,-1 1 0 0 0,0 0 0 0 0,0 0 0 0 0,1 1 0 0 0,-1-1 0 0 0,0 0 1 0 0,1 0-1 0 0,-1 1 0 0 0,2 0 0 0 0,-2 0 35 0 0,0 0 0 0 0,1 0 0 0 0,-1 0 0 0 0,0 0 0 0 0,0 0 0 0 0,0 0 0 0 0,0 1 0 0 0,0-1 0 0 0,-1 0 0 0 0,1 1 0 0 0,0-1 0 0 0,-1 0 0 0 0,1 1 0 0 0,-1-1 0 0 0,1 1 0 0 0,-1-1 0 0 0,0 1 0 0 0,1 2 0 0 0,-1 2 101 0 0,0 0-1 0 0,-1 0 0 0 0,1-1 1 0 0,-1 1-1 0 0,-4 10 1 0 0,0 8 216 0 0,-21 86 965 0 0,16-75-839 0 0,-9 62 0 0 0,17-77-363 0 0,0 1 0 0 0,1-1 0 0 0,1 0 0 0 0,1 1 0 0 0,5 28 0 0 0,-5-45-92 0 0,0 0 0 0 0,0 0 1 0 0,0 0-1 0 0,0 0 0 0 0,1 0 0 0 0,-1 0 1 0 0,1 0-1 0 0,0 0 0 0 0,1 0 1 0 0,-1-1-1 0 0,1 1 0 0 0,-1-1 1 0 0,1 0-1 0 0,0 0 0 0 0,0 0 0 0 0,0 0 1 0 0,1 0-1 0 0,-1-1 0 0 0,1 1 1 0 0,-1-1-1 0 0,1 0 0 0 0,0 0 0 0 0,0 0 1 0 0,0-1-1 0 0,0 1 0 0 0,0-1 1 0 0,0 0-1 0 0,1 0 0 0 0,-1-1 0 0 0,0 1 1 0 0,0-1-1 0 0,6 0 0 0 0,-4-1 8 0 0,0 1 0 0 0,1-2 0 0 0,-1 1 0 0 0,0-1 0 0 0,0 1 0 0 0,0-2 0 0 0,0 1 0 0 0,0-1 0 0 0,-1 0 0 0 0,1 0 0 0 0,-1 0 0 0 0,0-1 1 0 0,0 0-1 0 0,0 0 0 0 0,0 0 0 0 0,-1 0 0 0 0,7-9 0 0 0,-3 3 24 0 0,1-1 1 0 0,-1-1-1 0 0,-1 0 1 0 0,0 0-1 0 0,-1 0 1 0 0,0-1-1 0 0,4-14 1 0 0,-9 23 27 0 0,0 0 0 0 0,0-1 0 0 0,0 1 0 0 0,0-1 0 0 0,-1 1 0 0 0,1-1 0 0 0,-1 1 0 0 0,0-1 0 0 0,-1 1 0 0 0,1-1 0 0 0,-1 1 0 0 0,0-1 0 0 0,0 1 0 0 0,0 0 0 0 0,0-1 0 0 0,-1 1-1 0 0,0 0 1 0 0,0 0 0 0 0,0 0 0 0 0,-1 0 0 0 0,-3-4 0 0 0,3 4 17 0 0,-1 0-1 0 0,1 1 0 0 0,-1-1 0 0 0,0 1 0 0 0,0 0 1 0 0,-1 0-1 0 0,1 1 0 0 0,0-1 0 0 0,-1 1 1 0 0,0 0-1 0 0,0 0 0 0 0,1 1 0 0 0,-1-1 1 0 0,0 1-1 0 0,0 0 0 0 0,0 0 0 0 0,0 1 0 0 0,-8 0 1 0 0,0 1-109 0 0,0 1 0 0 0,0 1 0 0 0,1 0 0 0 0,-1 0 1 0 0,1 1-1 0 0,-1 1 0 0 0,-16 9 0 0 0,0-1-1209 0 0,7 1 501 0 0,11-9 657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3.5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2665 0 0,'0'0'8105'0'0,"12"5"-9900"0"0,-11-4 1726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3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0 4809 0 0,'-1'4'5708'0'0,"1"-4"-5605"0"0,5 7 1512 0 0,6 6-1450 0 0,-11-13-140 0 0,11 11-1646 0 0,-5-6-1652 0 0,-5-3 2015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4.2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1024 0 0,'2'1'984'0'0,"0"0"0"0"0,0 0 1 0 0,0 1-1 0 0,1-1 0 0 0,-2 1 0 0 0,1 0 0 0 0,0 0 0 0 0,2 2 0 0 0,4 4 1162 0 0,1-2-7642 0 0,-8-5 3782 0 0</inkml:trace>
  <inkml:trace contextRef="#ctx0" brushRef="#br0" timeOffset="1">112 75 2777 0 0,'2'3'6008'0'0,"6"10"-5596"0"0,6-10-3212 0 0,-13-2 2708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4.5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4513 0 0,'0'0'1526'0'0,"6"7"2071"0"0,7 8-3304 0 0,5 3-3130 0 0,-17-17 1794 0 0</inkml:trace>
  <inkml:trace contextRef="#ctx0" brushRef="#br0" timeOffset="1">152 94 6385 0 0,'0'0'1034'0'0,"1"2"-771"0"0,0-1 0 0 0,0 1 0 0 0,0-1 0 0 0,0 1 0 0 0,0-1 0 0 0,0 1 0 0 0,0-1 0 0 0,0 0 0 0 0,1 0 0 0 0,-1 1 0 0 0,0-1 0 0 0,3 1 0 0 0,38 26-207 0 0,-42-27-78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4.9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4089 0 0,'0'0'2515'0'0,"4"9"778"0"0,3 6-4241 0 0,-6-14 881 0 0,0 0 0 0 0,-1 0 0 0 0,1 1 0 0 0,0-1 0 0 0,0 0 0 0 0,0 0 1 0 0,0 0-1 0 0,0 0 0 0 0,0 0 0 0 0,0-1 0 0 0,0 1 0 0 0,0 0 0 0 0,0 0 0 0 0,1-1 1 0 0,-1 1-1 0 0,0-1 0 0 0,1 1 0 0 0,-1-1 0 0 0,0 1 0 0 0,1-1 0 0 0,1 0 1 0 0,0 1-354 0 0</inkml:trace>
  <inkml:trace contextRef="#ctx0" brushRef="#br0" timeOffset="1">114 80 1168 0 0,'0'0'4054'0'0,"13"13"1739"0"0,0 1-8877 0 0,-9-11 414 0 0,-2-2 1034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5.3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6585 0 0,'0'0'997'0'0,"7"7"2753"0"0,8 8-2946 0 0,-3-3-3202 0 0,-11-10 1558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5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7017 0 0,'6'11'3148'0'0,"4"9"-2703"0"0,5 1-3852 0 0,-13-19 2821 0 0</inkml:trace>
  <inkml:trace contextRef="#ctx0" brushRef="#br0" timeOffset="1">159 153 9522 0 0,'0'0'2003'0'0,"10"18"-1077"0"0,-5-17-2810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6.0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5649 0 0,'0'0'6683'0'0,"0"13"-4494"0"0,1-5-7399 0 0,1-8 5053 0 0</inkml:trace>
  <inkml:trace contextRef="#ctx0" brushRef="#br0" timeOffset="1">54 57 2625 0 0,'0'0'2072'0'0,"3"7"3181"0"0,3 7-4413 0 0,6-1-3494 0 0,-11-11 2176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5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0 12235,'0'0'738,"-3"12"-60,-1 9-629,0 0 0,1 1 1,1 22-1,2 78-26,2-50 6,-4 36 4,8 162 29,-6-266-60,0-1 0,1 0-1,-1 1 1,1-1 0,0 1 0,0-1 0,0 0 0,0 0-1,1 0 1,-1 0 0,1 0 0,0 0 0,4 5 0,-4-6 2,0-1 0,0 0 1,0 1-1,0-1 0,1 0 1,-1 0-1,0 0 0,1 0 0,-1-1 1,1 1-1,-1-1 0,0 0 1,1 1-1,-1-1 0,1 0 1,0 0-1,-1 0 0,0-1 1,4 0-1,26-5 44,0-2 0,39-14-1,4-1-339,-69 22 272,0-1 0,0 0 1,-1 0-1,1 0 1,-1-1-1,6-3 0,1-4-69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6.4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2537 0 0,'0'0'3298'0'0,"3"6"1657"0"0,3 6-4552 0 0,7 1-3149 0 0,-11-11 1821 0 0</inkml:trace>
  <inkml:trace contextRef="#ctx0" brushRef="#br0" timeOffset="1">96 114 5377 0 0,'0'0'2405'0'0,"8"8"1210"0"0,7 6-3960 0 0,-12-11-741 0 0,-2-1 338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6.8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5985 0 0,'0'0'1718'0'0,"6"7"2481"0"0,6 8-4655 0 0,-5-12-2720 0 0,-5-3 3052 0 0</inkml:trace>
  <inkml:trace contextRef="#ctx0" brushRef="#br0" timeOffset="1">84 76 7754 0 0,'20'29'3112'0'0,"-19"-28"-2865"0"0,-1 0-220 0 0,0-1-1 0 0,0 1 1 0 0,0-1-1 0 0,0 1 1 0 0,0 0-1 0 0,0-1 1 0 0,1 1 0 0 0,-1-1-1 0 0,0 1 1 0 0,0-1-1 0 0,1 1 1 0 0,-1-1 0 0 0,0 1-1 0 0,1-1 1 0 0,-1 1-1 0 0,0-1 1 0 0,1 1-1 0 0,-1-1 1 0 0,1 0 0 0 0,-1 1-1 0 0,1-1 1 0 0,-1 0-1 0 0,1 1 1 0 0,0-1-1 0 0,7 4-2565 0 0,-7-4 2455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7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5745 0 0,'0'0'1070'0'0,"2"5"2682"0"0,8 14-3162 0 0,12-5-3251 0 0,-18-12 1875 0 0,-1 0 678 0 0</inkml:trace>
  <inkml:trace contextRef="#ctx0" brushRef="#br0" timeOffset="1">180 111 7474 0 0,'0'0'1069'0'0,"6"11"2571"0"0,6 10-4087 0 0,3-14-4354 0 0,-12-6 3243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7.5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5217 0 0,'0'0'404'0'0,"2"8"4148"0"0,3 9-4035 0 0,6-7-3440 0 0,-10-8 1821 0 0</inkml:trace>
  <inkml:trace contextRef="#ctx0" brushRef="#br0" timeOffset="1">90 42 2745 0 0,'3'4'5837'0'0,"6"4"-3523"0"0,4 4-5939 0 0,-10-9 667 0 0,-2-2 1326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07.9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2569 0 0,'0'0'317'0'0,"2"6"6217"0"0,4 9-3618 0 0,-5-10-2777 0 0,2 3 294 0 0,0 0 1 0 0,1 0 0 0 0,6 11 0 0 0,-4 1 727 0 0,0 2-498 0 0,-3-15-572 0 0,-3-5-250 0 0,1 1 1 0 0,0-1-1 0 0,0 0 1 0 0,0 0 0 0 0,0 0-1 0 0,0 0 1 0 0,1 0-1 0 0,-1 0 1 0 0,0 0 0 0 0,1-1-1 0 0,0 1 1 0 0,-1 0-1 0 0,3 1 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3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44 174 1152 0 0,'0'0'2121'0'0,"-15"0"5812"0"0,2-1-10258 0 0,18-3 4935 0 0,-7 2-127 0 0,-9 0-895 0 0,11 2-1461 0 0,-7-12 6398 0 0,11 9-6519 0 0,0 0 1 0 0,1 0-1 0 0,-1 0 1 0 0,1 1-1 0 0,-1 0 0 0 0,1 0 1 0 0,0 0-1 0 0,0 0 0 0 0,9-1 1 0 0,56-8 127 0 0,-50 9-101 0 0,7-4 25 0 0,34-9 1 0 0,-36 7 62 0 0,43-6 1 0 0,-63 14-83 0 0,0 0 0 0 0,0 0 0 0 0,0 1 0 0 0,0 0 0 0 0,0 0 0 0 0,8 3 0 0 0,19 3 69 0 0,-17-7-90 0 0,-1 0 0 0 0,0-1-1 0 0,0 0 1 0 0,1-1 0 0 0,-1-1-1 0 0,-1 0 1 0 0,20-7 0 0 0,56-17 26 0 0,-84 25-22 0 0,0 0 0 0 0,-1-1 1 0 0,1 0-1 0 0,0 0 0 0 0,4-3 0 0 0,-8 5-97 0 0,0 1-1 0 0,0-1 0 0 0,0 0 0 0 0,0 1 1 0 0,0-1-1 0 0,0 0 0 0 0,0 1 0 0 0,0-1 1 0 0,0 0-1 0 0,0 0 0 0 0,-1 0 0 0 0,1 0 0 0 0,0 0 1 0 0,-1 0-1 0 0,1 0 0 0 0,0 0 0 0 0,-1 0 1 0 0,1 0-1 0 0,-1-2 0 0 0,-9 3-1112 0 0,0 0 0 0 0,0 0 0 0 0,0 1 0 0 0,0 0 0 0 0,0 0 0 0 0,0 1 0 0 0,0 0 0 0 0,0 1 0 0 0,-10 4 0 0 0,5-1 912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4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126 198 3985 0 0,'-30'-17'6609'0'0,"30"17"-6337"0"0,-8 2 9244 0 0,8-1-9244 0 0,0-1 0 0 0,3 6-217 0 0,0 0 1 0 0,0 0-1 0 0,0 0 1 0 0,1 0-1 0 0,0-1 1 0 0,0 1-1 0 0,1-1 1 0 0,-1 0-1 0 0,1-1 1 0 0,6 5-1 0 0,22 26 238 0 0,13 38 372 0 0,-59-82 1645 0 0,8 7-2304 0 0,0-1 0 0 0,1 0 0 0 0,-1 0 1 0 0,1 0-1 0 0,0 0 0 0 0,0-1 0 0 0,-5-6 0 0 0,-35-44 84 0 0,30 39-60 0 0,0 0 0 0 0,-29-20 1 0 0,13 9-21 0 0,25 23-9 0 0,-6-9-2 0 0,11 11-6 0 0,0 1 0 0 0,-1-1 1 0 0,1 1-1 0 0,0 0 0 0 0,0-1 0 0 0,0 1 0 0 0,0-1 1 0 0,0 1-1 0 0,0 0 0 0 0,0-1 0 0 0,0 1 0 0 0,0-1 1 0 0,0 1-1 0 0,0 0 0 0 0,0-1 0 0 0,0 1 0 0 0,0-1 1 0 0,0 1-1 0 0,0 0 0 0 0,0-1 0 0 0,0 1 0 0 0,0 0 1 0 0,1-1-1 0 0,-1 1 0 0 0,0-1 0 0 0,0 1 0 0 0,1 0 1 0 0,-1-1-1 0 0,0 1 0 0 0,0 0 0 0 0,1 0 0 0 0,-1-1 1 0 0,0 1-1 0 0,1 0 0 0 0,-1 0 0 0 0,0-1 0 0 0,1 1 1 0 0,-1 0-1 0 0,1 0 0 0 0,16-11-4 0 0,0 2 0 0 0,1 0 0 0 0,30-11 0 0 0,-25 12 32 0 0,-1-2-1 0 0,33-18 0 0 0,-43 20-16 0 0,-7 5-9 0 0,0 0 0 0 0,0 0 0 0 0,0 0 1 0 0,-1-1-1 0 0,1 0 0 0 0,-1 0 0 0 0,6-7 1 0 0,-10 11-54 0 0,0-4-2455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5.9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73 151 2481 0 0,'0'0'3384'0'0,"-25"-6"30"0"0,21 5-2420 0 0,1 0 0 0 0,-1 1-1 0 0,1-1 1 0 0,0 1 0 0 0,-1 0 0 0 0,1 0-1 0 0,-1 0 1 0 0,-3 1 0 0 0,-6-1 2325 0 0,35-9-3016 0 0,-2 4-189 0 0,1 0 0 0 0,-1 2 1 0 0,29-1-1 0 0,-26 4-75 0 0,14-1 103 0 0,8-4-53 0 0,62-3 568 0 0,-83 7-552 0 0,7-4-91 0 0,-24 4-5 0 0,5-1 63 0 0,3-3-71 0 0,17-4-2 0 0,28-3 34 0 0,-53 10-26 0 0,-3 3-2 0 0,-1-1-1 0 0,0 1 1 0 0,0-1-1 0 0,0 0 1 0 0,1 0-1 0 0,-1 0 1 0 0,0 0-1 0 0,0-1 1 0 0,0 1-1 0 0,1-1 1 0 0,-1 0 0 0 0,0 0-1 0 0,5-2 1 0 0,-5 2-1 0 0,1-1 1 0 0,-1 1 0 0 0,1 0 0 0 0,0 0 0 0 0,0 0 0 0 0,0 0-1 0 0,-1 1 1 0 0,1 0 0 0 0,7 0 0 0 0,-1-2-5 0 0,24-7 1 0 0,-17 6 10 0 0,-1 2 0 0 0,17-2-9 0 0,30-2 36 0 0,-4 3-29 0 0,-19 3 23 0 0,-34 0-24 0 0,0-1 0 0 0,-1 0-1 0 0,1-1 1 0 0,-1 1 0 0 0,9-2 0 0 0,145-20 138 0 0,-142 20-109 0 0,0 1 0 0 0,0 0-1 0 0,0 1 1 0 0,34 4-1 0 0,-31 4 94 0 0,-26-9-5620 0 0,1-1 4765 0 0,0 1 1 0 0,0 0-1 0 0,0 0 1 0 0,0 0-1 0 0,-10 1 1 0 0,3 2 413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27.1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213 307 1296 0 0,'0'0'1801'0'0,"-11"1"2121"0"0,-10 1-2343 0 0,7-7 776 0 0,12 3-1956 0 0,0 1 0 0 0,-1-1 0 0 0,1 1 0 0 0,-1 0 1 0 0,0 0-1 0 0,1 0 0 0 0,-5-1 0 0 0,-24-5 65 0 0,23 5-59 0 0,-8 12 2871 0 0,14-9-3059 0 0,1 0 0 0 0,-1-1 0 0 0,0 1 1 0 0,1-1-1 0 0,-1 1 0 0 0,0-1 0 0 0,1 0 1 0 0,-1 0-1 0 0,0 0 0 0 0,1 0 0 0 0,-4 0 0 0 0,-6-1 791 0 0,11 2-1002 0 0,0-1 0 0 0,0 0 1 0 0,0 1-1 0 0,0-1 1 0 0,0 0-1 0 0,0 1 1 0 0,0-1-1 0 0,0 1 0 0 0,0-1 1 0 0,0 0-1 0 0,0 1 1 0 0,0-1-1 0 0,1 0 0 0 0,-1 0 1 0 0,0 1-1 0 0,0-1 1 0 0,0 0-1 0 0,0 1 0 0 0,1-1 1 0 0,-1 0-1 0 0,0 0 1 0 0,0 1-1 0 0,1-1 1 0 0,-1 0-1 0 0,0 0 0 0 0,0 1 1 0 0,1-1-1 0 0,-1 0 1 0 0,0 0-1 0 0,1 0 0 0 0,45 37 293 0 0,-26-22-38 0 0,-1 0 0 0 0,-1 1-1 0 0,18 20 1 0 0,-20-14 433 0 0,-22-25 436 0 0,-34-34-640 0 0,-102-122-522 0 0,133 152 30 0 0,8 6 2 0 0,-1 0 0 0 0,0-1 0 0 0,1 1 0 0 0,0 0 0 0 0,-1-1 0 0 0,1 1 0 0 0,-1 0-1 0 0,1-1 1 0 0,0 0 0 0 0,-1-1 0 0 0,2 2-7 0 0,0 1-12 0 0,0 0 7 0 0,0-1 0 0 0,0 1 0 0 0,0-1 0 0 0,0 1 0 0 0,0-1 0 0 0,0 1 0 0 0,0 0 0 0 0,0-1 0 0 0,0 1 0 0 0,0-1 0 0 0,0 1 1 0 0,0 0-1 0 0,1-1 0 0 0,-1 1 0 0 0,0 0 0 0 0,0-1 0 0 0,1 1 0 0 0,-1 0 0 0 0,0-1 0 0 0,0 1 0 0 0,1 0 0 0 0,-1-1 0 0 0,0 1 0 0 0,1 0 1 0 0,-1 0-1 0 0,0-1 0 0 0,1 1 0 0 0,-1 0 0 0 0,0 0 0 0 0,1 0 0 0 0,0-1 0 0 0,59-24-60 0 0,-43 19 88 0 0,-1 0 0 0 0,0-2 1 0 0,0 1-1 0 0,24-18 0 0 0,87-73 184 0 0,-82 61-89 0 0,-44 37-72 0 0,0 0-490 0 0,2 20-7897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4.4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2224 0 0,'0'0'8074'0'0,"0"4"-8012"0"0,10 125 716 0 0,-3-24-205 0 0,-3-38-397 0 0,-5 66 0 0 0,-1-69 164 0 0,7 76 1 0 0,-1-122 195 0 0,-1-5-1901 0 0,-2-3-6548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5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1 138 14187,'0'0'1088,"0"-2"-1024,2 0 384,46-34-360,-14 24-96,4-2 0,14-2 8,4 0-88,4 2-320,4 0-120,-2 6 432,-4 4-88,-12 4-48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4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27 2793 0 0,'-7'-1'4735'0'0,"7"1"-4598"0"0,0 0 0 0 0,0 0 0 0 0,0 0 0 0 0,0 0 1 0 0,0 0-1 0 0,-1 0 0 0 0,1 0 0 0 0,0 0 0 0 0,0 0 0 0 0,0 0 0 0 0,0 0 0 0 0,0 0 0 0 0,-1 0 0 0 0,1 0 0 0 0,0 0 0 0 0,0 0 1 0 0,0 0-1 0 0,0 0 0 0 0,-1 0 0 0 0,1 0 0 0 0,0 0 0 0 0,0 0 0 0 0,0 0 0 0 0,0 0 0 0 0,0 0 0 0 0,0 0 0 0 0,-1 1 412 0 0,1-1-412 0 0,0 0 0 0 0,0 0 0 0 0,0 0 0 0 0,0 0 0 0 0,0 0 0 0 0,0 1 0 0 0,-1-1 0 0 0,1 0 0 0 0,0 0 1 0 0,0 0-1 0 0,0 0 0 0 0,0 0 0 0 0,0 1 0 0 0,0-1 0 0 0,0 0 0 0 0,0 0 0 0 0,0 0 0 0 0,0 0 0 0 0,0 1 0 0 0,0-1 0 0 0,14 29 219 0 0,1 0-1 0 0,28 40 0 0 0,-43-68-355 0 0,0 0 0 0 0,1-1 0 0 0,-1 1-1 0 0,1 0 1 0 0,-1-1 0 0 0,1 1 0 0 0,-1 0 0 0 0,1-1 0 0 0,-1 1 0 0 0,1-1 0 0 0,-1 1-1 0 0,1-1 1 0 0,0 1 0 0 0,-1-1 0 0 0,1 0 0 0 0,0 1 0 0 0,-1-1 0 0 0,1 0 0 0 0,0 1-1 0 0,0-1 1 0 0,-1 0 0 0 0,1 0 0 0 0,0 0 0 0 0,0 0 0 0 0,0 1 0 0 0,-1-1-1 0 0,1 0 1 0 0,0-1 0 0 0,0 1 0 0 0,0 0 0 0 0,-1 0 0 0 0,1 0 0 0 0,0 0 0 0 0,0-1-1 0 0,-1 1 1 0 0,1 0 0 0 0,0-1 0 0 0,-1 1 0 0 0,1 0 0 0 0,0-1 0 0 0,-1 1-1 0 0,1-1 1 0 0,0 1 0 0 0,-1-1 0 0 0,1 1 0 0 0,-1-1 0 0 0,1 0 0 0 0,-1 1 0 0 0,1-2-1 0 0,5-5 69 0 0,-1 0-1 0 0,-1-1 0 0 0,8-14 0 0 0,-6 10 24 0 0,0-1-94 0 0,-1 0 0 0 0,0 1 0 0 0,4-22-1 0 0,-3 13-1726 0 0,-6 16 1414 0 0,0 0 247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7.6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7 9378 0 0,'9'-2'6503'0'0,"-9"2"-6392"0"0,-1-1 0 0 0,1 1 0 0 0,-1 0 0 0 0,1-1 0 0 0,-1 1 0 0 0,1-1 0 0 0,-1 1 0 0 0,1 0 0 0 0,-1-1 0 0 0,0 1 0 0 0,1 0 0 0 0,-1 0 0 0 0,0 0 0 0 0,1 0 0 0 0,-1-1 0 0 0,1 1 0 0 0,-1 0 0 0 0,0 0 0 0 0,1 0 0 0 0,-1 0 0 0 0,0 0 0 0 0,1 0 0 0 0,-1 0 0 0 0,0 1 1 0 0,1-1-1 0 0,-1 0 0 0 0,1 0 0 0 0,-1 0 0 0 0,0 1 0 0 0,1-1 0 0 0,-1 0 0 0 0,1 1 0 0 0,-1-1 0 0 0,1 0 0 0 0,-1 1 0 0 0,1-1 0 0 0,-1 1 0 0 0,0 0 0 0 0,-3 2-104 0 0,1-2-5 0 0,1 1 0 0 0,-1-1 1 0 0,1 1-1 0 0,-1 0 0 0 0,1-1 0 0 0,0 1 0 0 0,0 0 1 0 0,0 1-1 0 0,0-1 0 0 0,0 0 0 0 0,0 1 0 0 0,0-1 1 0 0,1 1-1 0 0,-2 3 0 0 0,-8 29-30 0 0,6-20-67 0 0,1 0 1 0 0,-5 31-1 0 0,9-45 79 0 0,0-1 0 0 0,0 1 1 0 0,0 0-1 0 0,0 0 0 0 0,0-1 0 0 0,0 1 1 0 0,0 0-1 0 0,1-1 0 0 0,-1 1 0 0 0,0 0 1 0 0,0 0-1 0 0,1-1 0 0 0,-1 1 0 0 0,0 0 1 0 0,1-1-1 0 0,-1 1 0 0 0,0 0 0 0 0,1-1 1 0 0,-1 1-1 0 0,1-1 0 0 0,-1 1 0 0 0,1-1 0 0 0,-1 1 1 0 0,1-1-1 0 0,0 1 0 0 0,0 0 0 0 0,1 0-61 0 0,0 0 0 0 0,0-1-1 0 0,0 1 1 0 0,0-1-1 0 0,0 1 1 0 0,0-1-1 0 0,0 0 1 0 0,0 1-1 0 0,4-2 1 0 0,-1 1-65 0 0,0 0 1 0 0,0-1-1 0 0,-1 0 0 0 0,1 0 1 0 0,0 0-1 0 0,-1 0 0 0 0,1-1 0 0 0,6-3 1 0 0,71-39-159 0 0,-65 35 290 0 0,-16 8 15 0 0,0 1 0 0 0,0-1 0 0 0,0 1 0 0 0,0-1 0 0 0,0 1 0 0 0,1 0 1 0 0,-1 0-1 0 0,0-1 0 0 0,0 1 0 0 0,0 0 0 0 0,0 0 0 0 0,1 0 0 0 0,-1 0 0 0 0,0 0 0 0 0,0 0 0 0 0,0 0 0 0 0,1 1 0 0 0,-1-1 0 0 0,0 0 0 0 0,0 1 0 0 0,0-1 0 0 0,2 1 0 0 0,-2 1 29 0 0,1-1-1 0 0,0 0 1 0 0,-1 1-1 0 0,1-1 1 0 0,-1 1-1 0 0,0 0 1 0 0,0-1-1 0 0,1 1 1 0 0,-1 0-1 0 0,0 0 1 0 0,1 3-1 0 0,2 6 218 0 0,-1 0 0 0 0,0 1-1 0 0,2 19 1 0 0,-4-23-130 0 0,0 2 14 0 0,-1 0 0 0 0,0 1 0 0 0,-1-1 0 0 0,0 0 0 0 0,0 0 0 0 0,-5 14 0 0 0,-1 15 103 0 0,5-28-348 0 0,0 0 0 0 0,0-1 0 0 0,-1 1 0 0 0,-1-1 0 0 0,0 0 0 0 0,0 0 0 0 0,-1 0 0 0 0,-7 10 0 0 0,11-18-85 0 0,0-1 0 0 0,0 0 0 0 0,-1 0-1 0 0,1 0 1 0 0,-1 0 0 0 0,1 0 0 0 0,-1 0-1 0 0,1-1 1 0 0,-1 1 0 0 0,0 0 0 0 0,1-1-1 0 0,-1 1 1 0 0,0-1 0 0 0,-2 0 0 0 0,2 1 57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8.0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 0 12563 0 0,'-1'9'427'0'0,"-1"-1"0"0"0,1 0 0 0 0,1 1 0 0 0,0-1 1 0 0,0 1-1 0 0,0-1 0 0 0,1 1 0 0 0,0-1 0 0 0,1 0 1 0 0,0 1-1 0 0,0-1 0 0 0,4 9 0 0 0,4 4-321 0 0,0 0-1 0 0,1 0 1 0 0,17 22 0 0 0,0-6-61 0 0,7 11 38 0 0,2 8-425 0 0,-37-55-533 0 0,-1-14-8461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8.3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0 155 8218 0 0,'0'0'3994'0'0,"7"-2"-2942"0"0,3-6-912 0 0,0 0 0 0 0,0-1 0 0 0,0 0-1 0 0,-1 0 1 0 0,8-12 0 0 0,26-25-1910 0 0,-40 43 1377 0 0,0-1-1 0 0,0 1 1 0 0,0 0-1 0 0,-1-1 1 0 0,4-5 0 0 0,-5 8 302 0 0,7-14-1541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8.7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2 3385 0 0,'-3'-2'11887'0'0,"-1"5"-11573"0"0,1 0-187 0 0,0 0 0 0 0,0 1 0 0 0,0 0-1 0 0,1 0 1 0 0,0-1 0 0 0,-1 1 0 0 0,2 1 0 0 0,-1-1 0 0 0,0 0-1 0 0,1 0 1 0 0,0 1 0 0 0,0-1 0 0 0,0 1 0 0 0,0-1 0 0 0,1 1 0 0 0,0-1-1 0 0,0 1 1 0 0,1 8 0 0 0,0 0-32 0 0,0 0 1 0 0,1 0-1 0 0,1 0 0 0 0,0 0 1 0 0,9 22-1 0 0,-12-34-109 0 0,0 0-1 0 0,1 1 1 0 0,-1-1 0 0 0,1 0-1 0 0,-1 0 1 0 0,1 0 0 0 0,0 1 0 0 0,-1-1-1 0 0,1 0 1 0 0,0 0 0 0 0,0 0-1 0 0,0 0 1 0 0,0 0 0 0 0,0 0-1 0 0,0-1 1 0 0,0 1 0 0 0,0 0-1 0 0,0 0 1 0 0,0-1 0 0 0,0 1 0 0 0,1-1-1 0 0,-1 1 1 0 0,0-1 0 0 0,0 1-1 0 0,1-1 1 0 0,-1 0 0 0 0,0 1-1 0 0,3-1 1 0 0,-3-1-9 0 0,1 1 0 0 0,0-1 0 0 0,-1 0 0 0 0,1 1 0 0 0,-1-1 0 0 0,1 0 0 0 0,-1 0 0 0 0,0 0 0 0 0,1 0 0 0 0,-1-1 0 0 0,0 1 0 0 0,0 0 0 0 0,0 0 0 0 0,0-1 0 0 0,0 1 0 0 0,0-1 0 0 0,0 1 0 0 0,0-1 0 0 0,0 1 0 0 0,-1-1-1 0 0,2-3 1 0 0,3-8 70 0 0,-1 0 0 0 0,-1-1-1 0 0,4-27 1 0 0,-6 34-2 0 0,-1 1-1 0 0,0-1 1 0 0,0 1-1 0 0,0-1 1 0 0,-1 0-1 0 0,0 1 1 0 0,0-1-1 0 0,-1 1 1 0 0,0-1-1 0 0,-3-8 1 0 0,4 14 228 0 0,2 6-361 0 0,1 0 74 0 0,-1 0 0 0 0,1 0 0 0 0,0 0 0 0 0,1 0 1 0 0,-1-1-1 0 0,1 1 0 0 0,-1-1 0 0 0,1 0 0 0 0,5 5 1 0 0,-5-4-9 0 0,2 2-63 0 0,5-8-3370 0 0,-5 1 3115 0 0,-3 0 280 0 0,0 0 0 0 0,-1 0 0 0 0,1 0 0 0 0,-1 0 0 0 0,1-1 0 0 0,0 1 0 0 0,-1 0-1 0 0,1-1 1 0 0,-1 0 0 0 0,1 1 0 0 0,-1-1 0 0 0,1 0 0 0 0,-1 0 0 0 0,0 1 0 0 0,1-1 0 0 0,-1 0 0 0 0,0 0 0 0 0,1-1 0 0 0,0-1 0 0 0,6-7-100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9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0 728 9674 0 0,'0'0'6355'0'0,"1"13"-5095"0"0,-1-7-1189 0 0,1 1-1 0 0,0-1 1 0 0,0 1-1 0 0,1-1 1 0 0,0 0-1 0 0,0 1 1 0 0,0-1-1 0 0,6 10 1 0 0,6 5 85 0 0,-9-14 120 0 0,0 0 0 0 0,-1-1 0 0 0,6 15 2425 0 0,-25-42-1784 0 0,10 6-836 0 0,0 0 0 0 0,0 0-1 0 0,1 0 1 0 0,1 0 0 0 0,1-1-1 0 0,0 0 1 0 0,0-16 0 0 0,2 23-110 0 0,1-1 0 0 0,-1 1 1 0 0,1-1-1 0 0,1 1 1 0 0,0-1-1 0 0,0 1 0 0 0,1 0 1 0 0,0 0-1 0 0,1 0 1 0 0,0 0-1 0 0,0 1 1 0 0,1-1-1 0 0,0 1 0 0 0,0 0 1 0 0,10-10-1 0 0,-2 2-110 0 0,-9 11-215 0 0,0-1 1 0 0,1 1-1 0 0,10-9 1 0 0,19-12-3186 0 0,-24 20 1840 0 0</inkml:trace>
  <inkml:trace contextRef="#ctx0" brushRef="#br0" timeOffset="1">149 0 15555 0 0,'7'76'2877'0'0,"1"-41"-2532"0"0,1-2 1 0 0,21 48-1 0 0,36 63-214 0 0,0-2-55 0 0,-64-138-758 0 0,3 8 1462 0 0,-4-4-9235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39.4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2 253 12331 0 0,'-1'-5'7083'0'0,"1"5"-6949"0"0,0 0 0 0 0,0 0-1 0 0,0 0 1 0 0,0 0 0 0 0,0 0-1 0 0,-1 0 1 0 0,1 0 0 0 0,16-12 769 0 0,13-12-855 0 0,7-20-855 0 0,53-87-1 0 0,-84 123 742 0 0,12-20-4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3.7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2216 0 0,'0'0'2053'0'0,"16"19"-538"0"0,-14-15-1508 0 0,0 0-1 0 0,0 0 1 0 0,1-1 0 0 0,-1 1 0 0 0,1-1-1 0 0,0 0 1 0 0,6 6 0 0 0,-1-2 3 0 0,14 20-47 0 0,-13-18-389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4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4361 0 0,'10'13'1029'0'0,"0"-1"0"0"0,2 0 1 0 0,21 19-1 0 0,1 0-336 0 0,19 26-149 0 0,-21-16-3288 0 0,-25-31 1350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4.4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1736 0 0,'19'21'1483'0'0,"-1"0"-1"0"0,29 44 1 0 0,10 13 176 0 0,-13-33-3565 0 0,-39-41 794 0 0</inkml:trace>
  <inkml:trace contextRef="#ctx0" brushRef="#br0" timeOffset="1">286 360 1712 0 0,'23'33'2089'0'0,"64"81"2381"0"0,-85-111-4656 0 0,1-1-1 0 0,0 1 0 0 0,0-1 1 0 0,-1 1-1 0 0,2-1 1 0 0,-1 0-1 0 0,0 0 1 0 0,0-1-1 0 0,5 3 0 0 0,-4-4-1025 0 0</inkml:trace>
  <inkml:trace contextRef="#ctx0" brushRef="#br0" timeOffset="2">636 759 2457 0 0,'12'18'1896'0'0,"23"25"0"0"0,-20-28-1927 0 0,1-1 0 0 0,-1 0 0 0 0,27 17 0 0 0,-35-26-285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5.9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36 13563,'0'0'856,"2"0"-760,0 0-96,54-10 0,-32 4-32,6 2-168,2-2-104,0 0 256,0 2-40,-8 6-32</inkml:trace>
  <inkml:trace contextRef="#ctx0" brushRef="#br0" timeOffset="1">1 286 12051,'0'0'1136,"2"0"-1072,0 0 576,56-14-608,-26 6-8,6-2 8,6-4-96,4-2 64,2 0 0,-2 0-8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4.8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1 736 0 0,'13'20'744'0'0,"-1"-2"-48"0"0,-2-4 1 0 0,5 5-25 0 0,-4-7-152 0 0,0 4-40 0 0,0-4-56 0 0,4 1-160 0 0,-1 0-24 0 0,0-1-16 0 0,-1 0-168 0 0,0 0-40 0 0,4-2-120 0 0,-4-2-152 0 0,-1 1-80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5.1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0 976 0 0,'11'23'1644'0'0,"0"-1"0"0"0,20 29-1 0 0,-14-28-1434 0 0,0 0 0 0 0,2-2 0 0 0,37 36 0 0 0,-53-55-420 0 0,-1 0 0 0 0,0-1 1 0 0,1 1-1 0 0,0 0 0 0 0,-1-1 1 0 0,1 0-1 0 0,5 3 0 0 0,-3-2-645 0 0</inkml:trace>
  <inkml:trace contextRef="#ctx0" brushRef="#br0" timeOffset="1">295 320 152 0 0,'49'70'2818'0'0,"21"28"1037"0"0,-49-74-3237 0 0,2 6-283 0 0,2-1 1 0 0,1-1-1 0 0,2-2 0 0 0,45 35 0 0 0,23 0-2478 0 0,-87-56 1128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5.5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0 808 0 0,'83'96'2794'0'0,"-54"-60"-1811"0"0,38 36 0 0 0,-55-61-1024 0 0,-1-1 0 0 0,2-1 0 0 0,-1 0 0 0 0,1 0 0 0 0,0-2 0 0 0,1 1 0 0 0,21 7 0 0 0,-25-12-598 0 0</inkml:trace>
  <inkml:trace contextRef="#ctx0" brushRef="#br0" timeOffset="1">444 355 4409 0 0,'27'47'2025'0'0,"2"-1"0"0"0,42 51 0 0 0,-48-71-2366 0 0,0-1 0 0 0,1-1 0 0 0,1-1 0 0 0,49 34 0 0 0,-60-48-980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6.0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4985 0 0,'0'0'13996'0'0,"-1"8"-12618"0"0,0-2-1333 0 0,0-1 0 0 0,1 1 0 0 0,0-1 0 0 0,0 1-1 0 0,0-1 1 0 0,1 1 0 0 0,1 6 0 0 0,13 48 191 0 0,-5-24-113 0 0,51 305 446 0 0,-60-329-564 0 0,13 95 43 0 0,-5-80-718 0 0,-4-19-937 0 0,-6-19 362 0 0,-3-6-908 0 0,-1-1 0 0 0,-14-31 0 0 0,16 40 1568 0 0,-8-15-1490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6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1 455 6529 0 0,'0'0'3398'0'0,"3"-4"-1346"0"0,50-56 1285 0 0,17-18-1252 0 0,3-7-1420 0 0,-4 6-352 0 0,-35 37-177 0 0,-15 19-478 0 0,22-34-1 0 0,-33 43-1174 0 0,0 1-657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6.7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7 165 15259 0 0,'0'0'226'0'0,"-1"1"0"0"0,0-1 0 0 0,1 1 0 0 0,-1-1 0 0 0,1 1 0 0 0,-1 0 1 0 0,1-1-1 0 0,-1 1 0 0 0,1 0 0 0 0,0-1 0 0 0,-1 1 0 0 0,1 0 0 0 0,0 0 0 0 0,0-1 0 0 0,-1 1 0 0 0,1 1 0 0 0,0-2-150 0 0,0 1-1 0 0,0-1 1 0 0,0 0-1 0 0,0 0 1 0 0,1 1 0 0 0,-1-1-1 0 0,0 0 1 0 0,0 0-1 0 0,0 1 1 0 0,0-1 0 0 0,0 0-1 0 0,1 0 1 0 0,-1 1-1 0 0,0-1 1 0 0,0 0 0 0 0,1 0-1 0 0,-1 0 1 0 0,0 0 0 0 0,0 1-1 0 0,0-1 1 0 0,1 0-1 0 0,-1 0 1 0 0,0 0 0 0 0,1 0-1 0 0,-1 0 1 0 0,0 0-1 0 0,0 0 1 0 0,1 0 0 0 0,-1 0-1 0 0,0 0 1 0 0,2 0-50 0 0,0 0-1 0 0,0 0 1 0 0,-1 0 0 0 0,1 0-1 0 0,0 0 1 0 0,-1-1 0 0 0,1 1-1 0 0,0-1 1 0 0,-1 1 0 0 0,1-1-1 0 0,-1 0 1 0 0,1 1 0 0 0,-1-1-1 0 0,1 0 1 0 0,1-2 0 0 0,19-18-140 0 0,-1-1 0 0 0,-1-1 1 0 0,-2 0-1 0 0,19-30 0 0 0,-32 45-12 0 0,13-15-1440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0 16051 0 0,'-17'8'6698'0'0,"12"-4"-6654"0"0,1 0 0 0 0,0 1 1 0 0,1-1-1 0 0,-1 1 0 0 0,1 0 1 0 0,0 0-1 0 0,0 0 0 0 0,0 1 1 0 0,1-1-1 0 0,0 1 0 0 0,0-1 0 0 0,0 1 1 0 0,-1 9-1 0 0,-3 8-128 0 0,2 1 1 0 0,1-1-1 0 0,1 0 1 0 0,1 32-1 0 0,1-45-1 0 0,1-1-1 0 0,1 1 1 0 0,-1-1-1 0 0,2 0 1 0 0,5 18-1 0 0,-6-23 24 0 0,1 1-1 0 0,-1 0 1 0 0,1 0-1 0 0,0-1 1 0 0,0 0-1 0 0,0 0 1 0 0,1 0 0 0 0,0 0-1 0 0,-1 0 1 0 0,1 0-1 0 0,7 4 1 0 0,-9-7 36 0 0,0 1 1 0 0,0-1 0 0 0,0 0 0 0 0,0 0 0 0 0,0 1-1 0 0,0-1 1 0 0,0 0 0 0 0,1-1 0 0 0,-1 1-1 0 0,0 0 1 0 0,1-1 0 0 0,-1 1 0 0 0,1-1 0 0 0,-1 0-1 0 0,1 0 1 0 0,-1 0 0 0 0,1 0 0 0 0,-1 0 0 0 0,0 0-1 0 0,1-1 1 0 0,-1 1 0 0 0,1-1 0 0 0,-1 0-1 0 0,0 0 1 0 0,0 0 0 0 0,1 0 0 0 0,-1 0 0 0 0,0 0-1 0 0,0 0 1 0 0,0-1 0 0 0,0 1 0 0 0,0-1-1 0 0,0 0 1 0 0,-1 1 0 0 0,1-1 0 0 0,0 0 0 0 0,-1 0-1 0 0,0 0 1 0 0,2-2 0 0 0,1-2 70 0 0,-1 0 0 0 0,0-1 0 0 0,0 1 1 0 0,-1 0-1 0 0,0-1 0 0 0,0 0 0 0 0,0 1 0 0 0,-1-1 1 0 0,0 0-1 0 0,0 0 0 0 0,-1 0 0 0 0,-1-12 0 0 0,-1 5 25 0 0,-1 1 1 0 0,0-1-1 0 0,-1 1 0 0 0,-1 0 0 0 0,0 0 1 0 0,-9-16-1 0 0,9 20-120 0 0,-1 0-1 0 0,0 0 1 0 0,0 0 0 0 0,-1 0-1 0 0,0 1 1 0 0,0 0 0 0 0,-1 1-1 0 0,-14-12 1 0 0,10 13-2672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7.5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0 265 11546 0 0,'1'4'761'0'0,"0"0"0"0"0,0-1 0 0 0,0 1-1 0 0,0 0 1 0 0,-1 8 0 0 0,3 10 888 0 0,47 166 324 0 0,-41-160-1820 0 0,9 14 84 0 0,-13-31 783 0 0,-16-68-680 0 0,10 44-358 0 0,-1-25-82 0 0,1 0 1 0 0,2 1 0 0 0,2-1 0 0 0,7-41-1 0 0,-9 76-69 0 0,0 0-1 0 0,0 0 1 0 0,0 0-1 0 0,0 0 1 0 0,0 0-1 0 0,0 1 1 0 0,3-4-1 0 0,4-5-1990 0 0</inkml:trace>
  <inkml:trace contextRef="#ctx0" brushRef="#br0" timeOffset="1">405 31 10138 0 0,'-1'-1'508'0'0,"-12"-18"1527"0"0,9 9 3585 0 0,4 10-5572 0 0,-1 0 1 0 0,1 0-1 0 0,0 0 0 0 0,-1 0 0 0 0,1 0 0 0 0,0 0 0 0 0,0 0 1 0 0,-1 0-1 0 0,1 0 0 0 0,0 0 0 0 0,-1 0 0 0 0,1 0 0 0 0,0 0 0 0 0,0 0 1 0 0,-1 0-1 0 0,1 1 0 0 0,0-1 0 0 0,-1 0 0 0 0,1 0 0 0 0,0 0 1 0 0,0 0-1 0 0,0 0 0 0 0,-1 1 0 0 0,1-1 0 0 0,0 0 0 0 0,0 0 1 0 0,-1 1-1 0 0,1-1 0 0 0,0 0 0 0 0,0 0 0 0 0,0 1 0 0 0,0-1 0 0 0,0 0 1 0 0,-1 0-1 0 0,1 1 0 0 0,-4 6 36 0 0,0 0-1 0 0,0 0 1 0 0,1 0 0 0 0,0 0-1 0 0,0 1 1 0 0,1-1 0 0 0,-1 1-1 0 0,2 0 1 0 0,-1 0 0 0 0,1-1-1 0 0,0 1 1 0 0,1 15 0 0 0,1 11 233 0 0,7 56 0 0 0,-6-75-258 0 0,1 0 1 0 0,0 0 0 0 0,10 27 0 0 0,-12-38-70 0 0,1-1 0 0 0,-1 0 1 0 0,1 1-1 0 0,0-1 0 0 0,0 0 1 0 0,0 0-1 0 0,1-1 0 0 0,-1 1 0 0 0,5 4 1 0 0,-5-6-14 0 0,0 0 0 0 0,0 0 0 0 0,-1 0 0 0 0,1 0 0 0 0,0 0 0 0 0,0 0 0 0 0,0-1 0 0 0,0 1 0 0 0,0-1 0 0 0,0 1 0 0 0,0-1 0 0 0,0 0 0 0 0,0 0 0 0 0,0 0 0 0 0,0 0 0 0 0,0 0 0 0 0,0 0 0 0 0,4-1 0 0 0,-4 0-54 0 0,0-1 0 0 0,1 1 1 0 0,-1 0-1 0 0,0 0 0 0 0,1-1 0 0 0,-1 0 0 0 0,0 1 1 0 0,0-1-1 0 0,0 0 0 0 0,-1 0 0 0 0,1 0 0 0 0,0 0 1 0 0,1-4-1 0 0,1 2-227 0 0,5-7-455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7.8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1 303 14411 0 0,'14'3'4794'0'0,"-11"-2"-4766"0"0,1-1-1 0 0,-1 0 1 0 0,1 0-1 0 0,0 0 0 0 0,-1 0 1 0 0,1-1-1 0 0,-1 1 1 0 0,1-1-1 0 0,-1 0 0 0 0,1 0 1 0 0,-1 0-1 0 0,0-1 0 0 0,1 1 1 0 0,-1-1-1 0 0,0 0 1 0 0,0 0-1 0 0,0 0 0 0 0,0 0 1 0 0,-1 0-1 0 0,1-1 1 0 0,-1 1-1 0 0,1-1 0 0 0,-1 0 1 0 0,0 0-1 0 0,0 0 0 0 0,0 0 1 0 0,2-3-1 0 0,9-36 111 0 0,-1-1 0 0 0,8-53 0 0 0,-18 87-111 0 0,-1 0 0 0 0,0-1 0 0 0,-1-16 0 0 0,-1 1 58 0 0,1 24-78 0 0,-2 4-15 0 0,-2 1-2 0 0,1 1 0 0 0,0 0 0 0 0,0 0 1 0 0,0 0-1 0 0,1 0 0 0 0,0 1 0 0 0,0-1 1 0 0,0 1-1 0 0,-1 7 0 0 0,-8 60-58 0 0,5-26 46 0 0,2-17 18 0 0,-2 39-1 0 0,5-57 28 0 0,2 1 0 0 0,-1-1 0 0 0,2 0-1 0 0,-1 0 1 0 0,8 24 0 0 0,-8-32-5 0 0,1 0-1 0 0,-1 0 1 0 0,1 0 0 0 0,0 0 0 0 0,0-1 0 0 0,0 1 0 0 0,1 0-1 0 0,0-1 1 0 0,-1 0 0 0 0,1 0 0 0 0,0 0 0 0 0,1 0 0 0 0,-1 0-1 0 0,0 0 1 0 0,1-1 0 0 0,-1 0 0 0 0,1 0 0 0 0,0 0 0 0 0,8 3-1 0 0,-9-4-41 0 0,1 0 0 0 0,-1-1 0 0 0,1 0 0 0 0,-1 0 0 0 0,1 1 0 0 0,-1-2 0 0 0,1 1 0 0 0,-1 0 0 0 0,1-1 0 0 0,-1 0 0 0 0,1 0 0 0 0,-1 0 0 0 0,0 0 0 0 0,1 0 0 0 0,-1-1 0 0 0,0 1 0 0 0,0-1 0 0 0,0 0 0 0 0,0 0 0 0 0,0 0 0 0 0,-1 0 0 0 0,1-1 0 0 0,0 1 0 0 0,3-5 0 0 0,16-20-1803 0 0,-9 14 336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8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20 13163 0 0,'0'0'900'0'0,"0"-7"4844"0"0,0 6-5616 0 0,0 1 1 0 0,1-1-1 0 0,-1 1 1 0 0,0-1-1 0 0,0 1 0 0 0,0-1 1 0 0,0 1-1 0 0,0-1 0 0 0,0 1 1 0 0,0-1-1 0 0,-1 0 1 0 0,1 1-1 0 0,0-1 0 0 0,0 1 1 0 0,0-1-1 0 0,0 1 0 0 0,-1-1 1 0 0,1 1-1 0 0,0-1 0 0 0,0 1 1 0 0,-1 0-1 0 0,0-1 1 0 0,0 1-125 0 0,0 1 1 0 0,0 0 0 0 0,0-1-1 0 0,0 1 1 0 0,0 0 0 0 0,0 0 0 0 0,0 0-1 0 0,0 0 1 0 0,1 0 0 0 0,-1 0-1 0 0,0 0 1 0 0,1 0 0 0 0,-1 0 0 0 0,0 0-1 0 0,1 1 1 0 0,-1-1 0 0 0,1 0-1 0 0,0 0 1 0 0,-1 0 0 0 0,1 1-1 0 0,0-1 1 0 0,0 0 0 0 0,0 1 0 0 0,0-1-1 0 0,0 0 1 0 0,0 2 0 0 0,-1 49-54 0 0,2-36 23 0 0,-3 28-43 0 0,1-26-34 0 0,0 0 0 0 0,2 0 0 0 0,3 33 0 0 0,-3-51 81 0 0,-1 1-1 0 0,0 0 0 0 0,1 0 0 0 0,-1-1 0 0 0,1 1 0 0 0,-1 0 0 0 0,1-1 1 0 0,-1 1-1 0 0,1 0 0 0 0,-1-1 0 0 0,1 1 0 0 0,0-1 0 0 0,-1 1 0 0 0,1-1 1 0 0,0 1-1 0 0,-1-1 0 0 0,1 0 0 0 0,0 1 0 0 0,0-1 0 0 0,-1 0 0 0 0,1 0 1 0 0,0 1-1 0 0,0-1 0 0 0,0 0 0 0 0,-1 0 0 0 0,1 0 0 0 0,0 0 1 0 0,0 0-1 0 0,0 0 0 0 0,0 0 0 0 0,-1 0 0 0 0,1 0 0 0 0,0-1 0 0 0,0 1 1 0 0,1-1-1 0 0,36-10-358 0 0,-25 6 251 0 0,-11 5 119 0 0,9-4-65 0 0,0 1 0 0 0,0 1 0 0 0,1 0 1 0 0,22-2-1 0 0,-32 4 85 0 0,1 0-1 0 0,-1 1 1 0 0,1-1-1 0 0,-1 0 1 0 0,1 1 0 0 0,-1-1-1 0 0,1 1 1 0 0,-1 0 0 0 0,0 0-1 0 0,1 0 1 0 0,-1 0 0 0 0,0 0-1 0 0,0 0 1 0 0,0 1 0 0 0,0-1-1 0 0,0 1 1 0 0,0-1-1 0 0,0 1 1 0 0,-1 0 0 0 0,1 0-1 0 0,0 0 1 0 0,-1 0 0 0 0,0 0-1 0 0,1 0 1 0 0,-1 0 0 0 0,0 0-1 0 0,0 0 1 0 0,0 1-1 0 0,1 4 1 0 0,2 16 192 0 0,0 0 0 0 0,-2 1 0 0 0,0-1 0 0 0,-2 1 0 0 0,-1-1 0 0 0,-4 28 0 0 0,0 42-801 0 0,5-92 489 0 0,0 1-1 0 0,0-1 1 0 0,0 0-1 0 0,0 0 1 0 0,0 1-1 0 0,-1-1 1 0 0,1 0-1 0 0,0 0 1 0 0,-1 1 0 0 0,1-1-1 0 0,-1 0 1 0 0,1 0-1 0 0,-1 0 1 0 0,1 0-1 0 0,-2 2 1 0 0,-3 3-2504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06.3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270 0 11674,'-26'13'356,"1"2"-1,1 0 1,0 2-1,1 0 1,1 2-1,1 0 1,-20 24-1,34-35-342,0 1-1,1 0 1,0 0 0,0 0-1,1 1 1,1-1 0,0 1-1,0 0 1,0 1 0,1-1-1,1 0 1,0 1 0,1 0-1,0-1 1,0 1 0,1 0-1,0 0 1,1-1 0,0 1-1,1 0 1,6 20-1,-6-24-16,1-1-1,0 1 0,0-1 0,0 0 1,1 0-1,0 0 0,0 0 0,0 0 1,1-1-1,0 0 0,0 0 0,0 0 1,1-1-1,0 0 0,0 0 0,0 0 1,0 0-1,0-1 0,1 0 0,-1-1 0,1 0 1,0 0-1,0 0 0,0 0 0,0-1 1,0 0-1,11-1 0,-5 0 18,0 0 0,0-1 0,0-1 0,0 0 0,0-1-1,0-1 1,-1 0 0,1 0 0,-1-1 0,0-1 0,0 0 0,-1 0 0,0-1 0,11-10 0,-15 11 25,0 0 1,0 0 0,-1-1 0,0 0 0,0-1 0,-1 1 0,0-1 0,0 0 0,-1-1 0,0 1 0,-1-1 0,4-13 0,-5 15-29,-1 0-1,0 0 1,0-1-1,-1 1 0,0-1 1,0 1-1,0 0 1,-1-1-1,-1 1 0,1 0 1,-1 0-1,0-1 1,-1 1-1,1 1 1,-8-14-1,-23-25-1086,25 35 721,0 0-1,0-1 1,-7-15 0,5 2-237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8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65 274 8994 0 0,'1'27'1437'0'0,"1"-1"1"0"0,2 0-1 0 0,7 32 1 0 0,27 75 13 0 0,-12-48-1017 0 0,-17-58-319 0 0,-9-26-130 0 0,1-12-685 0 0,-4-7 508 0 0,-1 1 1 0 0,0-1 0 0 0,-1 1-1 0 0,-12-27 1 0 0,4 10 76 0 0,-86-215 1408 0 0,96 238-1170 0 0,1 0 0 0 0,-1 0 0 0 0,2 0 0 0 0,-1 0 0 0 0,2-1 0 0 0,-1 1 0 0 0,2 0 0 0 0,-1-1 0 0 0,2 1 0 0 0,-1 0 0 0 0,2 0 0 0 0,-1 0 0 0 0,2 0 0 0 0,-1 0 1 0 0,1 0-1 0 0,1 1 0 0 0,0 0 0 0 0,0 0 0 0 0,14-17 0 0 0,-19 26-112 0 0,1 0 0 0 0,-1 0-1 0 0,1 0 1 0 0,0 0 0 0 0,0 0 0 0 0,-1 0 0 0 0,1 1 0 0 0,0-1 0 0 0,0 0 0 0 0,0 0 0 0 0,0 1 0 0 0,0-1 0 0 0,0 1 0 0 0,0-1 0 0 0,0 1 0 0 0,0-1 0 0 0,0 1 0 0 0,0 0-1 0 0,0 0 1 0 0,0-1 0 0 0,0 1 0 0 0,1 0 0 0 0,1 0 0 0 0,-1 0 21 0 0,-1 1-1 0 0,1-1 1 0 0,-1 1-1 0 0,1 0 1 0 0,-1 0 0 0 0,1-1-1 0 0,-1 1 1 0 0,1 0-1 0 0,-1 0 1 0 0,1 0 0 0 0,-1 1-1 0 0,0-1 1 0 0,0 0-1 0 0,1 2 1 0 0,2 2 94 0 0,0 0 0 0 0,-1 0 0 0 0,0 0 1 0 0,0 1-1 0 0,0-1 0 0 0,-1 1 0 0 0,3 10 0 0 0,0 3 1 0 0,-2 0-1 0 0,-1 0 0 0 0,0 1 0 0 0,-1-1 0 0 0,-1 1 0 0 0,-1-1 1 0 0,-1 1-1 0 0,-1-1 0 0 0,0 0 0 0 0,-2 0 0 0 0,0 0 1 0 0,-9 21-1 0 0,12-36-464 0 0,0 1 0 0 0,0-1 0 0 0,-1 0 0 0 0,1 0 0 0 0,-1 0 0 0 0,-4 4 0 0 0,3-5-1341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9.3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22 124 13371 0 0,'-1'11'459'0'0,"1"0"1"0"0,0 0 0 0 0,1 0-1 0 0,0 0 1 0 0,1 0-1 0 0,0-1 1 0 0,1 1-1 0 0,0-1 1 0 0,7 18 0 0 0,3 13 452 0 0,-6-23-515 0 0,-6-14-79 0 0,1 0 1 0 0,-1 0 0 0 0,1 0-1 0 0,-1 0 1 0 0,0 0 0 0 0,0 0-1 0 0,-1 0 1 0 0,1 1 0 0 0,-1-1-1 0 0,-1 7 1 0 0,-7-14 386 0 0,4 0-693 0 0,1 0 0 0 0,-1 0 0 0 0,1 0 0 0 0,-1-1 0 0 0,1 1 0 0 0,0-1-1 0 0,0 0 1 0 0,0 0 0 0 0,1 0 0 0 0,-3-7 0 0 0,0 1-13 0 0,1 0-1 0 0,1 0 1 0 0,0-1 0 0 0,-2-14-1 0 0,2 5-36 0 0,1 0 1 0 0,1-1-1 0 0,1 0 0 0 0,3-33 0 0 0,-2 47-109 0 0,1 1 1 0 0,-1-1-1 0 0,1 0 1 0 0,1 1-1 0 0,-1 0 1 0 0,1-1-1 0 0,0 1 1 0 0,0 0-1 0 0,1 0 1 0 0,-1 1-1 0 0,2-1 1 0 0,-1 1-1 0 0,0 0 1 0 0,1 0-1 0 0,6-6 1 0 0,-3 4-951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49.6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131 243 12219 0 0,'0'14'1580'0'0,"2"0"0"0"0,4 19 1 0 0,1 17 335 0 0,-6-43-1798 0 0,0 0 1 0 0,0 0-1 0 0,1-1 0 0 0,0 1 1 0 0,0 0-1 0 0,0-1 1 0 0,5 9-1 0 0,-6-14-175 0 0,-2-2-379 0 0,0 1 346 0 0,0-1 1 0 0,0 1-1 0 0,0-1 0 0 0,0 1 0 0 0,0-1 0 0 0,0 1 0 0 0,0-1 0 0 0,0 0 1 0 0,1 0-1 0 0,-1 1 0 0 0,0-1 0 0 0,0 0 0 0 0,1 0 0 0 0,-1 0 0 0 0,1 0 0 0 0,-1 0 1 0 0,1 0-1 0 0,-1 0 0 0 0,0-2 0 0 0,-9-26-1371 0 0,7 22 886 0 0,-14-47-2994 0 0,6 22 1243 0 0</inkml:trace>
  <inkml:trace contextRef="#ctx0" brushRef="#br0" timeOffset="1">0 0 3161 0 0,'0'11'208'0'0,"0"0"40"0"0,3 1-232 0 0,0 0 776 0 0,3 3-800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0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36 8450 0 0,'7'10'1394'0'0,"1"1"0"0"0,-2 0 0 0 0,1 0 1 0 0,8 22-1 0 0,-8-15-239 0 0,-1 0 0 0 0,5 30-1 0 0,-10-34-210 0 0,-7-22-425 0 0,-7-23-692 0 0,9 14-165 0 0,1 0 0 0 0,0-1-1 0 0,2 1 1 0 0,0 0 0 0 0,1-1 0 0 0,3-26 0 0 0,-3 43 208 0 0,0 0 0 0 0,1 0 0 0 0,-1 0 0 0 0,0 0 1 0 0,0 0-1 0 0,1 0 0 0 0,-1 0 0 0 0,0 0 0 0 0,1 0 0 0 0,-1 0 0 0 0,1 1 1 0 0,0-1-1 0 0,-1 0 0 0 0,1 0 0 0 0,0 0 0 0 0,-1 1 0 0 0,1-1 0 0 0,0 0 1 0 0,0 1-1 0 0,-1-1 0 0 0,1 1 0 0 0,0-1 0 0 0,0 1 0 0 0,0-1 0 0 0,0 1 1 0 0,1-1-1 0 0,3 0-1337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0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109 1 10730 0 0,'0'0'4377'0'0,"-2"9"-213"0"0,-4 8-3859 0 0,1 1 1 0 0,1 0-1 0 0,0 0 1 0 0,1 0 0 0 0,1 1-1 0 0,1-1 1 0 0,2 37-1 0 0,-1-52-340 0 0,1 0 0 0 0,-1 0 1 0 0,1 0-1 0 0,0 0 0 0 0,0-1 0 0 0,0 1 0 0 0,0 0 0 0 0,1 0 0 0 0,-1 0 0 0 0,1-1 0 0 0,-1 1 0 0 0,1-1 0 0 0,0 1 0 0 0,0-1 0 0 0,0 0 1 0 0,0 0-1 0 0,4 3 0 0 0,1-1-83 0 0,0 0 1 0 0,1 0-1 0 0,-1-1 1 0 0,1 0-1 0 0,8 2 1 0 0,-7-2 130 0 0,7 4-37 0 0,-1 1 1 0 0,0 0-1 0 0,0 1 0 0 0,-1 1 0 0 0,24 21 1 0 0,-18-16 14 0 0,-7-4 57 0 0,-1 0 0 0 0,0 1 0 0 0,0 0-1 0 0,-1 1 1 0 0,10 14 0 0 0,-17-21-19 0 0,1 1 0 0 0,-1 0 0 0 0,-1 1 0 0 0,1-1-1 0 0,-1 0 1 0 0,-1 1 0 0 0,1 0 0 0 0,-1 0 0 0 0,-1 0 0 0 0,1 0 0 0 0,-1 0 0 0 0,0 12 0 0 0,-2-7 138 0 0,0 0 1 0 0,-1 0-1 0 0,-1 0 0 0 0,0 0 1 0 0,0-1-1 0 0,-1 1 0 0 0,-1-1 0 0 0,0 0 1 0 0,-1 0-1 0 0,0-1 0 0 0,-1 0 0 0 0,0 0 1 0 0,-1 0-1 0 0,0-1 0 0 0,0 0 1 0 0,-1 0-1 0 0,0-1 0 0 0,-1-1 0 0 0,0 1 1 0 0,-18 10-1 0 0,23-16-130 0 0,0 0-1 0 0,-1 0 1 0 0,1-1 0 0 0,-1 1 0 0 0,1-1-1 0 0,-1-1 1 0 0,0 1 0 0 0,0-1 0 0 0,0 0-1 0 0,1 0 1 0 0,-1 0 0 0 0,0-1 0 0 0,-1 0-1 0 0,1 0 1 0 0,1-1 0 0 0,-1 0 0 0 0,-9-2-1 0 0,9 1-79 0 0,0 0-1 0 0,0-1 0 0 0,0 0 1 0 0,0 0-1 0 0,1-1 0 0 0,-1 1 1 0 0,1-1-1 0 0,0 0 0 0 0,0-1 0 0 0,0 1 1 0 0,1-1-1 0 0,0 0 0 0 0,0 0 1 0 0,0 0-1 0 0,0-1 0 0 0,-2-5 1 0 0,-8-16-598 0 0,2 1 1 0 0,2-2-1 0 0,0 0 1 0 0,2 0 0 0 0,-10-56-1 0 0,11 37-2491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1.2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43 385 8298 0 0,'8'5'6984'0'0,"-2"5"-4695"0"0,3 18-3416 0 0,-6-18 1877 0 0,10 36-555 0 0,-1 1-1 0 0,5 60 0 0 0,-5-32-46 0 0,-9-31 255 0 0,-4-40-147 0 0,0-5-37 0 0,-3-24-85 0 0,-3-40-168 0 0,-2 0 0 0 0,-29-103 0 0 0,26 132 138 0 0,-26-59 0 0 0,33 86 2 0 0,4 8-40 0 0,-1-1 1 0 0,1 0-1 0 0,0 0 0 0 0,0 0 0 0 0,1 1 1 0 0,-1-1-1 0 0,0 0 0 0 0,1 0 0 0 0,-1 0 0 0 0,1 0 1 0 0,-1 0-1 0 0,1-1 0 0 0,0 1 0 0 0,0 0 1 0 0,0 0-1 0 0,0-4 0 0 0,4-3-54 0 0,-1-1-1 0 0,1 1 1 0 0,1 0-1 0 0,0 0 1 0 0,0 0 0 0 0,11-14-1 0 0,31-48 149 0 0,-26 38-1711 0 0,33-40 0 0 0,-50 69-337 0 0,1 3-699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1.6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0 247 13635 0 0,'0'0'5392'0'0,"3"-5"-4727"0"0,54-86-212 0 0,14-26-350 0 0,-69 113-327 0 0,0 0 1 0 0,0 1-1 0 0,1 0 0 0 0,-1-1 0 0 0,1 1 0 0 0,3-3 0 0 0,-1 0-805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2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24 236 13419 0 0,'0'0'198'0'0,"0"0"0"0"0,0 0 0 0 0,-1 0-1 0 0,1 0 1 0 0,0 0 0 0 0,-1 0 0 0 0,1 1 0 0 0,0-1 0 0 0,0 0 0 0 0,-1 0 0 0 0,1 0-1 0 0,0 0 1 0 0,0 0 0 0 0,-1 1 0 0 0,1-1 0 0 0,0 0 0 0 0,0 0 0 0 0,-1 0 0 0 0,1 1 0 0 0,0-1-1 0 0,0 0 1 0 0,0 0 0 0 0,0 1 0 0 0,-1-1 0 0 0,1 0 0 0 0,0 0 0 0 0,0 1 0 0 0,0-1-1 0 0,-1 13 1725 0 0,6 22-2910 0 0,-2-20 1609 0 0,16 221 10 0 0,-15-161-480 0 0,-1-59-78 0 0,0-19-13 0 0,-2-27-76 0 0,-47-255-157 0 0,42 263 149 0 0,2-1 1 0 0,0-21-1 0 0,2 43-29 0 0,2 2-176 0 0,5 6 174 0 0,0-1 1 0 0,0 1-1 0 0,-1 0 1 0 0,0 1-1 0 0,0 0 1 0 0,-1 0-1 0 0,0 0 1 0 0,7 17-1 0 0,12 16 33 0 0,-12-24 46 0 0,0 1-1 0 0,16 15 1 0 0,-24-29 27 0 0,0 0-1 0 0,0 0 1 0 0,0 0-1 0 0,0-1 1 0 0,1 0 0 0 0,-1 0-1 0 0,1 0 1 0 0,0 0-1 0 0,-1-1 1 0 0,1 0-1 0 0,0 0 1 0 0,1 0 0 0 0,8 2-1 0 0,-13-4-21 0 0,0 0 1 0 0,0 0-1 0 0,1 0 0 0 0,-1 0 0 0 0,0 0 1 0 0,0 0-1 0 0,1-1 0 0 0,-1 1 0 0 0,0 0 1 0 0,0-1-1 0 0,0 1 0 0 0,1-1 0 0 0,-1 1 1 0 0,0-1-1 0 0,0 0 0 0 0,0 1 0 0 0,0-1 1 0 0,0 0-1 0 0,0 0 0 0 0,1-1 0 0 0,0 0 24 0 0,-1 0 0 0 0,1-1 0 0 0,-1 1 0 0 0,1-1 0 0 0,-1 1 0 0 0,0-1 0 0 0,0 1 0 0 0,1-6-1 0 0,0-4 108 0 0,0 1-1 0 0,-1-1 0 0 0,0-16 0 0 0,-1 28-159 0 0,-2-18 159 0 0,0 0 1 0 0,-1 1-1 0 0,-1-1 0 0 0,0 1 0 0 0,-12-28 1 0 0,-7-29 169 0 0,16 49-278 0 0,-16-37 1 0 0,13 37-70 0 0,-2 8 108 0 0,1 3-795 0 0,8 4-2593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2.6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1 262 11226 0 0,'0'0'1499'0'0,"1"5"2761"0"0,-1-5-4199 0 0,0 1 0 0 0,1-1 0 0 0,-1 0 0 0 0,0 1 0 0 0,0-1 0 0 0,1 1 0 0 0,-1-1 0 0 0,0 1 0 0 0,1-1 0 0 0,-1 0 0 0 0,1 1 0 0 0,-1-1 0 0 0,0 0 0 0 0,1 0-1 0 0,-1 1 1 0 0,1-1 0 0 0,-1 0 0 0 0,1 0 0 0 0,-1 1 0 0 0,1-1 0 0 0,-1 0 0 0 0,1 0 0 0 0,-1 0 0 0 0,1 0 0 0 0,-1 0 0 0 0,2 0 0 0 0,0 0-49 0 0,1 0 1 0 0,-1 0-1 0 0,1-1 1 0 0,-1 1-1 0 0,1-1 1 0 0,-1 1-1 0 0,1-1 1 0 0,-1 0-1 0 0,0 0 1 0 0,1 0-1 0 0,-1-1 1 0 0,0 1-1 0 0,0 0 1 0 0,0-1-1 0 0,0 1 1 0 0,0-1-1 0 0,0 0 1 0 0,0 0-1 0 0,0 0 1 0 0,-1 0-1 0 0,1 0 1 0 0,-1 0-1 0 0,1 0 1 0 0,-1 0-1 0 0,0-1 1 0 0,0 1-1 0 0,0 0 1 0 0,0-3-1 0 0,7-13 50 0 0,-2 1 0 0 0,0-1 0 0 0,-1 0 0 0 0,4-25-1 0 0,-8 34-21 0 0,0 0 0 0 0,0 1 0 0 0,-1-1 0 0 0,0 0 0 0 0,-1 0 0 0 0,0 1 0 0 0,0-1 0 0 0,-1 0 0 0 0,0 1 0 0 0,0-1 0 0 0,-6-12 0 0 0,-3 31 72 0 0,10-6-95 0 0,-1 0 1 0 0,1-1 0 0 0,-1 1 0 0 0,1 0 0 0 0,0 0-1 0 0,1 0 1 0 0,-1 0 0 0 0,0 0 0 0 0,1 5 0 0 0,-2 9 33 0 0,-1 5-25 0 0,0 0 1 0 0,2 0-1 0 0,0 1 0 0 0,5 37 1 0 0,-3-51-14 0 0,1 1 1 0 0,0-1 0 0 0,0 0-1 0 0,1 0 1 0 0,0 0 0 0 0,1 0-1 0 0,0 0 1 0 0,1-1 0 0 0,-1 0-1 0 0,2 0 1 0 0,0 0 0 0 0,11 14-1 0 0,-15-22-9 0 0,-1 1-1 0 0,1 0 0 0 0,0-1 0 0 0,0 1 0 0 0,0-1 0 0 0,-1 0 1 0 0,1 0-1 0 0,0 0 0 0 0,1 1 0 0 0,-1-2 0 0 0,0 1 1 0 0,0 0-1 0 0,0 0 0 0 0,0-1 0 0 0,1 1 0 0 0,-1-1 0 0 0,0 0 1 0 0,1 0-1 0 0,-1 0 0 0 0,0 0 0 0 0,0 0 0 0 0,1 0 1 0 0,-1 0-1 0 0,0-1 0 0 0,1 1 0 0 0,-1-1 0 0 0,0 0 0 0 0,0 0 1 0 0,0 0-1 0 0,0 0 0 0 0,0 0 0 0 0,0 0 0 0 0,0 0 0 0 0,0-1 1 0 0,0 1-1 0 0,0-1 0 0 0,2-2 0 0 0,4-4-135 0 0,-1 0 1 0 0,0-1-1 0 0,-1 0 0 0 0,0 0 0 0 0,0 0 1 0 0,7-16-1 0 0,0-3-736 0 0,-3-3-1131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3.02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 11899 0 0,'-2'28'1462'0'0,"1"0"1"0"0,1 1 0 0 0,1-1 0 0 0,10 54-1 0 0,36 110 37 0 0,-30-132-775 0 0,126 363 440 0 0,-143-423-1189 0 0,2 4-277 0 0,-1 0 0 0 0,1 0 0 0 0,-1 0 0 0 0,0 0 0 0 0,1 8 0 0 0,-3-10-1640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21.7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1 105 8634,'0'0'628,"0"14"-139,24 146 327,-14-114-571,-3 0 0,-1 0 1,-2 74-1,-7-96 1024,3-27-1231,-1-1 0,1 1 0,0-1 0,-1 1 0,0-1 0,0 1 0,-2-6 0,-2-6 26,2-10 1,1 0 0,2 0-1,0 0 1,6-37-1,-1 17-55,19-80 1,-21 111-9,1 1 0,1-1 0,0 1 0,1 0 0,0 1 0,1-1 0,1 1 1,0 1-1,0-1 0,11-10 0,-15 19-1,-1 0 0,0 0 0,1 0-1,0 0 1,0 1 0,-1 0 0,2 0 0,-1 0 0,0 0 0,0 1 0,0-1 0,1 1-1,-1 0 1,1 0 0,-1 1 0,8-1 0,-6 2 0,0-1-1,0 1 1,0 1-1,0-1 1,0 1 0,0 0-1,0 1 1,0-1-1,-1 1 1,10 7 0,-1 0-1,-1 1-1,0 1 1,0 0 0,-1 1 0,-1 0 0,-1 1 0,16 25 0,-16-23 3,-1 1 0,-1 0-1,-1 0 1,-1 0 0,0 1 0,-1 0-1,-1 0 1,0 0 0,-2 1 0,0-1-1,-1 1 1,-2 25 0,1-42 350,0-2-239,-2-28 60,1 24-158,1-1-1,-1 0 1,1 0 0,0 0-1,1 1 1,-1-1-1,1 0 1,0 1-1,2-8 1,7-15-2,0 2-1,2-1 1,0 1 0,2 1-1,17-23 1,-22 34-10,0 2 0,1-1 0,0 1 0,1 1 0,0 0 0,1 0 0,0 2 0,0-1 0,1 1 0,0 1 0,16-7 0,-26 13-4,1 0 0,-1 0 0,1 0 0,-1 0 0,1 0-1,0 1 1,0-1 0,-1 1 0,1 0 0,0 0 0,-1 1 0,1-1 0,0 1 0,-1 0-1,1 0 1,0 0 0,4 2 0,-4 0-3,0-1 1,1 1-1,-1 0 0,0 1 1,0-1-1,-1 1 0,1 0 1,-1 0-1,0 0 0,0 0 1,3 6-1,1 4-4,0 1 0,-1 0 0,-1 0 0,0 0 0,-1 0 0,-1 1 0,2 18 0,2 202-24,-7-175-247,0-59-335,2-2-77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25:53.3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12 117 12803 0 0,'-2'3'479'0'0,"1"-1"0"0"0,0 1 0 0 0,-1 0 0 0 0,1-1 0 0 0,0 1 0 0 0,0 0 0 0 0,1 0 0 0 0,-1 0 1 0 0,1 0-1 0 0,-1-1 0 0 0,1 1 0 0 0,0 0 0 0 0,0 0 0 0 0,1 6 0 0 0,-1-8-368 0 0,0-1 0 0 0,0 1 0 0 0,1 0 0 0 0,-1-1 0 0 0,0 1-1 0 0,1 0 1 0 0,-1-1 0 0 0,0 1 0 0 0,1-1 0 0 0,-1 1 0 0 0,1-1 0 0 0,-1 1 0 0 0,1-1 0 0 0,-1 1 0 0 0,1-1 0 0 0,-1 1-1 0 0,1-1 1 0 0,0 0 0 0 0,-1 1 0 0 0,1-1 0 0 0,-1 0 0 0 0,1 1 0 0 0,0-1 0 0 0,0 0 0 0 0,1 0-61 0 0,0 0 0 0 0,0 0 0 0 0,0 0 1 0 0,-1 0-1 0 0,1 0 0 0 0,0-1 0 0 0,0 1 1 0 0,0-1-1 0 0,0 1 0 0 0,-1-1 0 0 0,1 0 1 0 0,0 1-1 0 0,2-3 0 0 0,13-8-81 0 0,0-2-1 0 0,0 0 1 0 0,-1-1-1 0 0,-1 0 1 0 0,0-1 0 0 0,17-23-1 0 0,-5 7-1207 0 0,-7 10-955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34:07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434 0 9266,'-2'24'1336,"0"39"-799,-7 136 999,5-161-1175,-1 1-1,-2-1 1,-15 47 0,-19 37 301,-107 301 1098,-34-13 45,172-390-1709,9-18-70,1 1-8,1-8-4883,1-6 4262,1-1-1,8-19 0,2 0-579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34:07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220 128 5201,'0'-19'6376,"2"9"-5986,0-4 44,-2-2 3138,-5 17-2389,1 1-1112,-1 0 0,2 0 1,-1 1-1,0-1 0,0 1 0,1 0 1,-1 0-1,1 0 0,0 0 1,-3 5-1,-31 45 234,23-32-233,-28 42 220,-36 69 0,74-122-264,3-9-56,10-17-101,38-76-153,24-43 147,-56 111 98,1-1 1,1 2 0,24-25-1,-40 46 28,0 1-1,1-1 1,-1 0-1,1 1 1,-1 0-1,1-1 1,-1 1 0,1 0-1,0 0 1,0 0-1,-1 0 1,1 0-1,0 0 1,0 1-1,0-1 1,0 0-1,0 1 1,0 0 0,0-1-1,0 1 1,0 0-1,0 0 1,0 0-1,0 0 1,3 1-1,-2 1 3,1 0-1,-1 0 0,0 0 1,1 0-1,-1 1 0,0-1 1,0 1-1,0 0 0,-1 0 1,1 0-1,-1 0 0,3 5 1,103 138 294,-80-112-689,1-2 0,39 34 0,-52-53 149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08.9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8 3817 0 0,'0'0'3894'0'0,"0"0"-3823"0"0,-1-1 0 0 0,1 1 1 0 0,0 0-1 0 0,0 0 0 0 0,0 0 0 0 0,0-1 1 0 0,0 1-1 0 0,0 0 0 0 0,0 0 0 0 0,0 0 1 0 0,0 0-1 0 0,0-1 0 0 0,0 1 0 0 0,0 0 1 0 0,0 0-1 0 0,0 0 0 0 0,0-1 0 0 0,0 1 1 0 0,0 0-1 0 0,0 0 0 0 0,0 0 0 0 0,0-1 0 0 0,0 1 1 0 0,0 0-1 0 0,0 0 0 0 0,0 0 0 0 0,0-1 1 0 0,1 1-1 0 0,-1 0 0 0 0,0 0 0 0 0,0 0 1 0 0,0 0-1 0 0,0 0 0 0 0,0-1 0 0 0,1 1 1 0 0,-1 0-1 0 0,0 0 0 0 0,0 0 0 0 0,0 0 1 0 0,0 0-1 0 0,1 0 0 0 0,-1 0 0 0 0,0 0 1 0 0,0 0-1 0 0,0-1 0 0 0,0 1 0 0 0,1 0 0 0 0,-1 0 1 0 0,0 0-1 0 0,0 0 0 0 0,0 0 0 0 0,1 0 1 0 0,-1 0-1 0 0,0 1 0 0 0,4 1-18 0 0,-1 0 0 0 0,1 0-1 0 0,-1 1 1 0 0,0 0 0 0 0,0 0 0 0 0,-1 0 0 0 0,1 0-1 0 0,0 0 1 0 0,-1 0 0 0 0,3 5 0 0 0,22 44 560 0 0,-20-37-504 0 0,10 17 5 0 0,-2 1 0 0 0,-1 1 0 0 0,-1 0 0 0 0,-3 1 0 0 0,0 0 0 0 0,5 44 0 0 0,-14-66-246 0 0,3 39-2504 0 0,-4-51 2427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09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97 9250 0 0,'0'0'1794'0'0,"0"0"-1746"0"0,-1 1 0 0 0,1-1 0 0 0,0 1 1 0 0,0-1-1 0 0,0 0 0 0 0,1 1 0 0 0,-1-1 0 0 0,0 1 1 0 0,0-1-1 0 0,0 0 0 0 0,0 1 0 0 0,0-1 0 0 0,0 0 1 0 0,1 1-1 0 0,-1-1 0 0 0,0 0 0 0 0,0 1 1 0 0,0-1-1 0 0,1 0 0 0 0,-1 1 0 0 0,0-1 0 0 0,0 0 1 0 0,1 0-1 0 0,-1 1 0 0 0,0-1 0 0 0,1 0 0 0 0,-1 0 1 0 0,0 0-1 0 0,1 1 0 0 0,-1-1 0 0 0,0 0 0 0 0,1 0 1 0 0,2 1-15 0 0,1 0 1 0 0,-1 0-1 0 0,0-1 1 0 0,0 0 0 0 0,0 1-1 0 0,1-1 1 0 0,-1 0-1 0 0,0-1 1 0 0,1 1 0 0 0,-1 0-1 0 0,0-1 1 0 0,0 0-1 0 0,0 0 1 0 0,0 0 0 0 0,0 0-1 0 0,0 0 1 0 0,5-3-1 0 0,-6 3-21 0 0,139-55-243 0 0,-135 53-100 0 0,-1-1-1 0 0,1 1 1 0 0,0-1 0 0 0,6-7 0 0 0,-7 7 10 0 0,9-9-699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09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6769 0 0,'-3'1'6644'0'0,"-13"10"-4963"0"0,15-9-1665 0 0,-4 3 25 0 0,0 0-1 0 0,1 0 1 0 0,0 0 0 0 0,0 1-1 0 0,0-1 1 0 0,1 1 0 0 0,-3 7-1 0 0,0 0 13 0 0,1 1-1 0 0,0-1 1 0 0,1 1 0 0 0,1 0-1 0 0,-4 23 1 0 0,7-32-58 0 0,0 0 1 0 0,0 0 0 0 0,1 0-1 0 0,-1 0 1 0 0,1 0-1 0 0,0 0 1 0 0,0-1-1 0 0,1 1 1 0 0,-1 0 0 0 0,1-1-1 0 0,0 1 1 0 0,0-1-1 0 0,1 0 1 0 0,-1 0 0 0 0,1 0-1 0 0,0 0 1 0 0,0 0-1 0 0,1 0 1 0 0,-1-1-1 0 0,5 5 1 0 0,-5-6-29 0 0,0 0 0 0 0,-1 0-1 0 0,1 0 1 0 0,0 0 0 0 0,0-1 0 0 0,0 1 0 0 0,0-1 0 0 0,0 0-1 0 0,0 0 1 0 0,0 0 0 0 0,1 0 0 0 0,-1 0 0 0 0,0-1 0 0 0,1 1-1 0 0,-1-1 1 0 0,0 0 0 0 0,1 0 0 0 0,-1 0 0 0 0,0-1 0 0 0,1 1-1 0 0,-1-1 1 0 0,0 0 0 0 0,0 0 0 0 0,0 0 0 0 0,1 0-1 0 0,-1 0 1 0 0,0-1 0 0 0,0 0 0 0 0,-1 1 0 0 0,1-1 0 0 0,0 0-1 0 0,-1 0 1 0 0,1 0 0 0 0,-1-1 0 0 0,1 1 0 0 0,-1-1 0 0 0,0 1-1 0 0,0-1 1 0 0,3-6 0 0 0,-2 3 135 0 0,-1 0 1 0 0,0 0-1 0 0,0 0 1 0 0,-1-1-1 0 0,1 1 0 0 0,-1-1 1 0 0,-1 1-1 0 0,1-1 0 0 0,-1 1 1 0 0,0-1-1 0 0,-1 0 1 0 0,0 1-1 0 0,0-1 0 0 0,-2-7 1 0 0,2 10-98 0 0,-1-1 1 0 0,0 1 0 0 0,0 0 0 0 0,0 0-1 0 0,0 0 1 0 0,-1 0 0 0 0,0 0 0 0 0,0 0-1 0 0,0 1 1 0 0,0-1 0 0 0,0 1 0 0 0,-1 0-1 0 0,1 0 1 0 0,-1 0 0 0 0,0 0 0 0 0,0 1-1 0 0,0 0 1 0 0,0-1 0 0 0,0 2 0 0 0,-7-3-1 0 0,11 4-505 0 0,-5 0-3761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0.0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6665 0 0,'0'0'198'0'0,"0"5"289"0"0,3 29 107 0 0,2-1 0 0 0,1 0 0 0 0,15 46 0 0 0,46 96-88 0 0,-61-161-461 0 0,8 17 167 0 0,24 42 0 0 0,-31-66-167 0 0,-8-17-2701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0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18 216 11891 0 0,'-2'-3'112'0'0,"0"0"0"0"0,0 0 0 0 0,0 0 0 0 0,1 0 0 0 0,-1 0 0 0 0,1 0 0 0 0,0-1 0 0 0,0 1 0 0 0,0 0 0 0 0,0-1 0 0 0,1 1 0 0 0,-1-1 0 0 0,1 1 0 0 0,0-1 1 0 0,0 1-1 0 0,0-1 0 0 0,0 1 0 0 0,1-1 0 0 0,-1 1 0 0 0,1-1 0 0 0,0 1 0 0 0,0-1 0 0 0,0 1 0 0 0,3-4 0 0 0,0-4-272 0 0,1 0-1 0 0,1 0 1 0 0,-1 1-1 0 0,2-1 1 0 0,14-17 0 0 0,-17 23 140 0 0,1 1 1 0 0,-1 0 0 0 0,1 0 0 0 0,0 0 0 0 0,0 1 0 0 0,0-1 0 0 0,0 1 0 0 0,1 0 0 0 0,0 1-1 0 0,-1-1 1 0 0,1 1 0 0 0,7-2 0 0 0,-11 4 34 0 0,1-1-1 0 0,-1 1 1 0 0,1 0-1 0 0,-1 0 1 0 0,1-1-1 0 0,-1 2 1 0 0,1-1-1 0 0,-1 0 1 0 0,1 0-1 0 0,-1 1 1 0 0,1-1-1 0 0,-1 1 1 0 0,0 0-1 0 0,1 0 1 0 0,-1 0-1 0 0,0 0 1 0 0,1 0-1 0 0,-1 1 1 0 0,0-1-1 0 0,0 0 1 0 0,0 1-1 0 0,0 0 1 0 0,0-1 0 0 0,-1 1-1 0 0,1 0 1 0 0,0 0-1 0 0,-1 0 1 0 0,1 0-1 0 0,-1 0 1 0 0,0 1-1 0 0,2 2 1 0 0,0 3 98 0 0,-1-1 0 0 0,0 1 0 0 0,0-1 1 0 0,0 1-1 0 0,-1-1 0 0 0,0 1 0 0 0,-1 0 1 0 0,1 0-1 0 0,-2 0 0 0 0,0 10 0 0 0,-1-5 112 0 0,0 0-1 0 0,-1-1 1 0 0,-1 1-1 0 0,0-1 1 0 0,-8 18-1 0 0,9-24-174 0 0,0 0-1 0 0,-1 0 1 0 0,-1 0-1 0 0,1 0 1 0 0,-1 0 0 0 0,1-1-1 0 0,-2 0 1 0 0,1 0-1 0 0,-1 0 1 0 0,-9 6-1 0 0,10-8-479 0 0,0 0 0 0 0,0-1 0 0 0,1 0 0 0 0,-1 0 0 0 0,-6 1 0 0 0,10-3 382 0 0,1 1-1 0 0,-1-1 1 0 0,0 0 0 0 0,1 0-1 0 0,-1 0 1 0 0,0 0 0 0 0,1 0-1 0 0,-1-1 1 0 0,0 1 0 0 0,1 0 0 0 0,-1 0-1 0 0,0 0 1 0 0,1 0 0 0 0,-1-1-1 0 0,1 1 1 0 0,-1 0 0 0 0,0-1-1 0 0,1 1 1 0 0,-1 0 0 0 0,0-1-1 0 0,-7-8-628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1.9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30 2913 0 0,'-11'-29'7417'0'0,"18"42"-7018"0"0,172 331-500 0 0,-127-249 117 0 0,9 29 43 0 0,-28-52-32 0 0,-12-22 16 0 0,21 71 1 0 0,-19-49 5 0 0,7 34 57 0 0,7 0 83 0 0,-21-55 38 0 0,-12-35 37 0 0,-3-10-6103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2.3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74 8074 0 0,'0'0'3434'0'0,"-4"-10"1428"0"0,4 10-4846 0 0,0 0 1 0 0,0 0-1 0 0,0 0 0 0 0,0 0 0 0 0,0-1 1 0 0,-1 1-1 0 0,1 0 0 0 0,0 0 1 0 0,0 0-1 0 0,0 0 0 0 0,0-1 0 0 0,0 1 1 0 0,0 0-1 0 0,0 0 0 0 0,0 0 1 0 0,0 0-1 0 0,0-1 0 0 0,0 1 0 0 0,0 0 1 0 0,0 0-1 0 0,0 0 0 0 0,0-1 1 0 0,0 1-1 0 0,0 0 0 0 0,0 0 0 0 0,0 0 1 0 0,0 0-1 0 0,0-1 0 0 0,0 1 1 0 0,0 0-1 0 0,0 0 0 0 0,0 0 0 0 0,0-1 1 0 0,0 1-1 0 0,0 0 0 0 0,0 0 1 0 0,1 0-1 0 0,-1 0 0 0 0,0 0 0 0 0,0-1 1 0 0,0 1-1 0 0,0 0 0 0 0,0 0 0 0 0,1 0 1 0 0,-1 0-1 0 0,0 0 0 0 0,0 0 1 0 0,0 0-1 0 0,0 0 0 0 0,1 0 0 0 0,-1 0 1 0 0,0-1-1 0 0,13 9-38 0 0,0-1 1 0 0,0 2-1 0 0,-1-1 1 0 0,16 17-1 0 0,-11-11-3 0 0,27 19 1 0 0,2 1 97 0 0,-34-25-32 0 0,0 0 0 0 0,24 13 0 0 0,-36-22 424 0 0,2 0-145 0 0,-1-1-236 0 0,1-8-129 0 0,5-21-1262 0 0,-1-1 0 0 0,-2-1 0 0 0,2-51 0 0 0,-6 64 818 0 0,2-10 337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22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10626,'0'0'1201,"-4"0"-105,2 0-632,2 2-1224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3.1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123 733 10970 0 0,'-33'-22'5568'0'0,"36"29"-6563"0"0,23 44 973 0 0,3-1-1 0 0,2-1 0 0 0,47 57 1 0 0,-71-94 50 0 0,-6-11-14 0 0,-1 1 0 0 0,1-1-1 0 0,0 1 1 0 0,0-1 0 0 0,0 0 0 0 0,0 1 0 0 0,0-1 0 0 0,0 0 0 0 0,0 0 0 0 0,0 1 0 0 0,0-1 0 0 0,1 0 0 0 0,-1 0 0 0 0,0 0 0 0 0,1 0 0 0 0,2 0 1050 0 0,-13-8-11 0 0,-28-43-1465 0 0,2 0-1 0 0,-34-66 1 0 0,-16-23 265 0 0,65 111 827 0 0,-9-15 1334 0 0,28 42-1812 0 0,2-7-216 0 0,3-6 4 0 0,1 1 0 0 0,0-1 1 0 0,1 1-1 0 0,1 0 0 0 0,0 0 0 0 0,8-11 0 0 0,61-75 67 0 0,-15 21-17 0 0,-39 47-27 0 0,66-102-4 0 0,-36 55-1101 0 0,-37 58-903 0 0,-2 4 699 0 0,-11 11 1153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3.4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1 278 5465 0 0,'6'-6'674'0'0,"0"-1"-1"0"0,0 1 1 0 0,0-1-1 0 0,-1 0 1 0 0,9-14-1 0 0,3-5 225 0 0,-6 9-852 0 0,-1 0 0 0 0,-1 0 0 0 0,-1-1 1 0 0,11-33-1 0 0,4-8-759 0 0,-14 41 289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3.8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7978 0 0,'0'0'872'0'0,"7"9"-1444"0"0,7 34 405 0 0,-1 0 0 0 0,10 58 0 0 0,-8-32 213 0 0,3 16 27 0 0,18 71 239 0 0,-31-143-270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4.2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12 10754 0 0,'0'0'85'0'0,"0"-1"-1"0"0,0 1 1 0 0,0 0-1 0 0,0-1 0 0 0,1 1 1 0 0,-1 0-1 0 0,0-1 1 0 0,0 1-1 0 0,0 0 0 0 0,0-1 1 0 0,0 1-1 0 0,0 0 1 0 0,0-1-1 0 0,0 1 1 0 0,0 0-1 0 0,0-1 0 0 0,0 1 1 0 0,-1 0-1 0 0,1-1 1 0 0,0 1-1 0 0,0 0 0 0 0,0-1 1 0 0,0 1-1 0 0,0 0 1 0 0,-1-1-1 0 0,1 1 1 0 0,0 0-1 0 0,0 0 0 0 0,0-1 1 0 0,-1 1-1 0 0,1 0 1 0 0,0 0-1 0 0,-1 0 0 0 0,1-1 1 0 0,0 1-1 0 0,0 0 1 0 0,-1 0-1 0 0,1 0 0 0 0,0 0 1 0 0,-1-1-1 0 0,1 1 1 0 0,0 0-1 0 0,-1 0 1 0 0,1 0-1 0 0,0 0 0 0 0,-1 0 1 0 0,1 0-1 0 0,0 0 1 0 0,-1 0-1 0 0,1 0 0 0 0,0 0 1 0 0,-1 0-1 0 0,1 0 1 0 0,0 0-1 0 0,-1 1 1 0 0,1-1-1 0 0,0 0 0 0 0,-1 0 1 0 0,1 0-1 0 0,0 0 1 0 0,-1 0-1 0 0,1 1 0 0 0,0-1 1 0 0,0 0-1 0 0,-1 0 1 0 0,1 1-1 0 0,0-1 1 0 0,0 0-1 0 0,-1 1 0 0 0,-14 15 606 0 0,10-7-746 0 0,1 0 0 0 0,0 0 0 0 0,0 1 0 0 0,1 0 0 0 0,1 0 0 0 0,-1-1 0 0 0,2 2 0 0 0,-1-1 0 0 0,1 13 0 0 0,0-13 27 0 0,-1 1 3 0 0,1 0 0 0 0,1 0 1 0 0,0 1-1 0 0,0-1 1 0 0,1 0-1 0 0,0 0 1 0 0,1 0-1 0 0,0 0 1 0 0,1 0-1 0 0,1-1 1 0 0,-1 1-1 0 0,7 12 1 0 0,-9-22-1 0 0,-1-1 1 0 0,0 1-1 0 0,1 0 1 0 0,0 0-1 0 0,-1 0 1 0 0,1 0-1 0 0,-1 0 1 0 0,1 0 0 0 0,0-1-1 0 0,0 1 1 0 0,-1 0-1 0 0,1 0 1 0 0,0-1-1 0 0,0 1 1 0 0,0-1-1 0 0,0 1 1 0 0,0-1 0 0 0,0 1-1 0 0,0-1 1 0 0,0 0-1 0 0,0 1 1 0 0,0-1-1 0 0,0 0 1 0 0,0 0 0 0 0,2 1-1 0 0,-2-2 5 0 0,1 1-1 0 0,-1-1 1 0 0,1 0-1 0 0,-1 1 1 0 0,0-1-1 0 0,1 0 1 0 0,-1 0 0 0 0,0 0-1 0 0,0 0 1 0 0,1 0-1 0 0,-1 0 1 0 0,0 0-1 0 0,0 0 1 0 0,0 0 0 0 0,1-3-1 0 0,3-4 64 0 0,0-1 1 0 0,0 0-1 0 0,6-19 1 0 0,-9 20 31 0 0,0-1 1 0 0,0 0 0 0 0,-1 1-1 0 0,0-1 1 0 0,0 0-1 0 0,-1 0 1 0 0,0 0 0 0 0,-1 0-1 0 0,-2-12 1 0 0,0 9 22 0 0,1 0 0 0 0,-2 0 1 0 0,0 0-1 0 0,0 1 0 0 0,-1-1 0 0 0,-8-12 1 0 0,5 15-147 0 0,-1-1-1221 0 0,7 5-4893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4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1 15923 0 0,'0'0'611'0'0,"-1"2"-407"0"0,-19 20-4 0 0,16-19-202 0 0,0 0 1 0 0,1 0-1 0 0,0 1 0 0 0,0-1 0 0 0,0 1 1 0 0,0 0-1 0 0,0 0 0 0 0,-3 8 0 0 0,3-5-11 0 0,-8 18-4 0 0,-11 46-1 0 0,20-63 9 0 0,0 0 0 0 0,1-1 0 0 0,0 1 0 0 0,0 0 0 0 0,1 0 0 0 0,0 0 0 0 0,1-1 0 0 0,-1 1 0 0 0,2 0 0 0 0,-1 0 0 0 0,3 7 0 0 0,-2-12-41 0 0,-1 1 0 0 0,1-1-1 0 0,0 0 1 0 0,0 1 0 0 0,1-1-1 0 0,-1 0 1 0 0,1 0 0 0 0,-1-1-1 0 0,1 1 1 0 0,0 0-1 0 0,0-1 1 0 0,0 0 0 0 0,0 0-1 0 0,1 0 1 0 0,-1 0 0 0 0,0 0-1 0 0,7 2 1 0 0,-7-3 10 0 0,0 0 0 0 0,0 0 0 0 0,-1-1 0 0 0,1 1 0 0 0,0-1 0 0 0,0 1 0 0 0,0-1 0 0 0,0 0 0 0 0,-1 0 0 0 0,1 0 0 0 0,0 0 0 0 0,0-1 0 0 0,0 1 0 0 0,0-1 0 0 0,-1 0 0 0 0,1 0 0 0 0,0 0 0 0 0,-1 0 0 0 0,1 0 0 0 0,0 0 0 0 0,-1-1 0 0 0,0 1 0 0 0,5-5 1 0 0,-1 0 170 0 0,-1-1 1 0 0,0 1-1 0 0,-1-1 1 0 0,0-1-1 0 0,0 1 1 0 0,0 0-1 0 0,-1-1 1 0 0,3-9-1 0 0,8-19 341 0 0,-12 29-387 0 0,0 1 0 0 0,-1-1 1 0 0,0 0-1 0 0,0 0 1 0 0,0 0-1 0 0,-1 1 1 0 0,0-1-1 0 0,-1 0 1 0 0,1 0-1 0 0,-1 0 1 0 0,-1 1-1 0 0,-2-10 0 0 0,3 13-34 0 0,0 0 0 0 0,-1 0 0 0 0,1 0 0 0 0,-1 0 0 0 0,1 0 0 0 0,-1 1-1 0 0,0-1 1 0 0,0 0 0 0 0,-4-3 0 0 0,-9-14-289 0 0,14 19-61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4.9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1 203 14619 0 0,'0'0'850'0'0,"7"17"-3587"0"0,-2-7 2742 0 0,-1-4 11 0 0,-1 0 0 0 0,0 0 0 0 0,0 0 1 0 0,0 1-1 0 0,-1-1 0 0 0,2 8 1 0 0,0 7 6947 0 0,-5-27-6965 0 0,-1-1-1 0 0,1 1 1 0 0,0-1 0 0 0,1 1-1 0 0,-1-1 1 0 0,1 0 0 0 0,0 1-1 0 0,1-1 1 0 0,0 1 0 0 0,0-1-1 0 0,0 1 1 0 0,3-7 0 0 0,7-23-440 0 0,-9 28 374 0 0,1 0-1 0 0,-1 0 0 0 0,1 1 0 0 0,5-11 1 0 0,-2 6-111 0 0,1 1 1 0 0,0 0 0 0 0,1 1-1 0 0,0 0 1 0 0,0 0 0 0 0,11-9-1 0 0,15-14-2674 0 0,-23 23 1466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34:15.8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1 357 1584 0 0,'0'0'9390'0'0,"3"-21"-6025"0"0,0 13-3261 0 0,1 0 1 0 0,0 0-1 0 0,0 0 0 0 0,0 1 0 0 0,11-14 1 0 0,41-48 29 0 0,-33 31-119 0 0,6-8 26 0 0,-14 22-15 0 0,-11 19-15 0 0,-1 0-1 0 0,0 0 1 0 0,1 0-1 0 0,5-6 1 0 0,-3 5 16 0 0,0-1 0 0 0,0 0 0 0 0,-1 0 0 0 0,8-13 0 0 0,-1 0 3764 0 0,-12 31-7917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2.7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 17 11803,'0'-17'80,"0"28"-40,-2 11 32,2-1-8,-1 2-24,1 0-432,-2-4-817,1-1 1073,1-5-160,0-6-104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3.1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409 0 4209,'0'0'631,"-8"10"-92,-1 0 0,-11 20 0,-3 5 368,-15 22 70,-40 79 1,25-41-574,1-3-28,-62 98 631,100-167-1065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3.6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0 174 12075,'4'-12'2603,"3"-1"-2432,0 1 1,0 0-1,2 0 1,-1 0-1,1 1 1,15-13-1,-17 17-229,0 0 0,1 1 0,0-1 0,0 2 0,1-1 0,0 1 0,0 0 0,0 1-1,1 0 1,15-4 0,-22 7 21,-1 1-1,1-1 1,-1 1-1,1 0 1,-1 0-1,1 0 1,-1 1-1,0-1 1,1 0-1,-1 1 1,1 0-1,-1 0 1,0-1-1,1 1 1,-1 0-1,0 1 1,0-1-1,3 2 0,-2 0 4,0 0-1,0 0 1,0 0-1,-1 0 0,1 1 1,-1-1-1,1 1 0,-1 0 1,3 7-1,-2-1 63,0 0 0,0-1 1,-1 1-1,-1 0 0,1 0 0,-2 0 0,1 0 1,-2 14-1,-2-8 103,-1-1 0,0 0 0,-1 0 0,0 0 0,-2-1 0,1 0 0,-2 0 0,0 0 0,-1-1 0,0 0 0,-1-1 0,0 0 0,-1 0 0,0-1 0,-1-1 0,0 0 0,-26 16 0,35-24-69,1-1 0,-1 1 1,1-1-1,-1 0 0,0 0 1,0 0-1,0 0 1,0 0-1,0-1 0,0 1 1,0-1-1,0 0 0,0 0 1,0 0-1,0 0 0,0-1 1,-5 0-1,6 0-74,1 0-1,-1 0 0,1 0 1,-1 0-1,1 0 1,-1 0-1,1-1 1,0 1-1,0 0 0,-1-1 1,1 1-1,0-1 1,0 1-1,1-1 1,-1 0-1,0 1 0,0-1 1,1 0-1,-1 1 1,1-1-1,-1 0 1,1 0-1,0 0 1,0 1-1,0-1 0,0 0 1,0 0-1,0 0 1,1-3-1,0 2-91,0 0 1,-1 0-1,1 0 1,0 0-1,1 0 0,-1 0 1,1 1-1,-1-1 0,1 0 1,0 1-1,0-1 0,0 1 1,0 0-1,0-1 0,0 1 1,1 0-1,-1 1 1,1-1-1,0 0 0,-1 1 1,1-1-1,0 1 0,0 0 1,0 0-1,0 0 0,6-1 1,-2 0-6,1 1 1,0 0-1,-1 0 1,1 0-1,0 1 1,0 1-1,-1-1 1,1 1-1,13 3 1,-10 1 41,1 0 0,-1 0 0,0 1 1,0 1-1,-1 0 0,17 14 0,-16-12-171,1 0-1,0-1 0,0 0 0,15 6 0,-13-9-6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23.5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378 136 7722,'0'0'2507,"0"-10"-896,3 1-1548,0 0 1,-1 0-1,1-12 1,-1 7-25,0 5 81,-1 9-117,-1 0 0,0-1 1,0 1-1,0 0 1,0 0-1,1-1 1,-1 1-1,0 0 0,0-1 1,0 1-1,0 0 1,0-1-1,0 1 0,0 0 1,0-1-1,0 1 1,0 0-1,0-1 0,0 1 1,0 0-1,0-1 1,0 1-1,0 0 1,0 0-1,0-1 0,0 1 1,0 0-1,-1-1 1,1 1-1,0 0 0,0 0 1,0-1-1,-1 1 1,1 0-1,0 0 1,0-1-1,0 1 0,-1 0 1,1 0-1,0 0 1,-1-1-1,1 1 0,0 0 1,0 0-1,-1 0 1,1 0-1,0 0 0,-1 0 1,1 0-1,-16-8 41,-40-22-8,53 29-34,-1 0 0,1 0 0,0 0-1,0 1 1,-1-1 0,1 1 0,0 0 0,0 0 0,-1 0 0,1 1 0,0-1 0,-1 1 0,1 0 0,0 0 0,0 0 0,0 0 0,0 0 0,0 1 0,0-1 0,0 1 0,0 0 0,-4 4 0,-4 1 5,-2 1-2,1 0 0,0 2 1,0-1-1,0 2 0,1-1 0,-18 25 1,24-29-4,1 0 0,-1 1 0,1-1 0,1 1 0,0-1 0,0 1 0,0 1 0,1-1 0,-1 0 0,2 0 0,-1 1-1,1-1 1,0 1 0,1-1 0,0 1 0,1 7 0,-1-13 1,0 0-1,0-1 1,0 1-1,1 0 1,-1-1-1,1 1 1,-1-1-1,1 1 1,0-1-1,-1 1 1,1-1-1,0 1 1,0-1-1,0 0 1,0 0-1,0 1 1,1-1-1,-1 0 1,0 0-1,0 0 1,1 0-1,-1 0 1,1 0-1,-1-1 1,1 1-1,-1 0 1,1-1-1,-1 1 1,1-1-1,-1 1 1,1-1-1,0 0 1,-1 0-1,1 0 1,0 0-1,-1 0 1,1 0-1,0 0 1,-1 0-1,1-1 1,-1 1-1,1-1 1,2 0-1,3-2 15,1 0 0,0 0 0,-1-1 1,1 0-1,-1 0 0,0-1 0,8-6 0,29-34 55,-33 32-58,1 1 0,18-15-1,-28 26-14,-1 0 0,1 0 0,-1 0-1,1 0 1,-1 0 0,1 0-1,0 0 1,0 1 0,-1-1-1,1 0 1,0 1 0,0 0 0,0-1-1,0 1 1,0 0 0,0 0-1,-1 0 1,1 0 0,0 0 0,3 1-1,-2 0-2,-1 1 0,0-1 1,1 0-1,-1 1 0,0-1 0,1 1 0,-1 0 0,0 0 0,0-1 1,-1 1-1,1 1 0,3 3 0,2 6-12,0 1 1,-1 0-1,0 0 1,4 18-1,-8-26 15,15 53-15,16 99-1,-4 65 8,-20-145 9,10 84 0,-3 245 1,-17-377 3,-10 55-1,8-72-3,0 0 0,0 0 0,-1-1-1,-1 1 1,0-1 0,-1 0 0,-7 11-1,11-18-2,-1-1 0,0 0-1,0 1 1,0-1 0,0 0-1,-1 0 1,1-1 0,-1 1-1,0-1 1,0 0-1,0 0 1,0 0 0,0 0-1,-5 1 1,3-2-3,-1 1 0,0-1 0,0-1 0,0 0 0,0 1 0,0-2 1,0 1-1,-8-3 0,-4-1-1,0-2 1,1 0 0,-1-1 0,2-1-1,-25-14 1,18 8 56,1 0-1,1-1 1,1-1-1,0-2 1,1 0-1,-23-27 1,37 38-1,0-1-1,1 0 1,0 0 0,0 0 0,1-1 0,0 0 0,1 0 0,0 0 0,-3-11-1,5 13-8,0 0-1,1 0 1,0 0-1,0 0 1,1 0-1,-1 0 1,1 0-1,1 1 0,-1-1 1,1 0-1,1 1 1,-1-1-1,1 1 1,4-7-1,1 0-4,1 0 0,0 1 0,1 0 0,0 1 0,1 0 0,1 1 0,0 0 1,0 0-1,0 1 0,23-11 0,9-2-13,91-33-1,-65 32-6,86-16 0,-149 39-254,-15-5-1963,-29-17 1763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4.5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11755,'0'0'1329,"1"9"-1438,10 111 539,-9-76 6748,-2-52-7143,1 0-1,0 0 1,0 0-1,1 1 1,0-1-1,0 0 1,4-8-1,-1 6-156,-2 2-109,0 1 0,1 0-1,0 0 1,0 0 0,8-9 0,-11 15 176,0 0-1,0 0 1,0 0 0,0 0 0,0 0 0,0 0-1,0 0 1,0 1 0,1-1 0,-1 0 0,0 1-1,1-1 1,-1 1 0,0-1 0,1 1-1,-1 0 1,1 0 0,-1 0 0,0 0 0,1 0-1,-1 0 1,1 0 0,-1 0 0,1 0 0,-1 0-1,0 1 1,1-1 0,-1 1 0,0-1-1,1 1 1,-1 0 0,0-1 0,0 1 0,0 0-1,1 0 1,-1 0 0,1 1 0,4 3-42,-1 1 1,-1-1 0,1 1 0,-1 0-1,0 0 1,0 0 0,-1 0-1,0 1 1,4 10 0,-1 2 130,0-1 0,3 27 1,-9-42 2405,3-9-1803,4-14-472,0 1-528,15-27 0,-20 40 200,2 1 0,-1 0 0,0 0 0,1 1 0,0-1 0,0 1 0,0 0 0,1 0 0,-1 0 1,6-3-1,-8 6 112,-1 0 0,0 1 1,1-1-1,-1 0 0,1 1 1,-1 0-1,1-1 1,-1 1-1,1 0 0,-1 0 1,1 0-1,-1 0 0,1 0 1,-1 0-1,1 0 0,-1 1 1,1-1-1,-1 0 0,0 1 1,1-1-1,-1 1 1,1 0-1,-1-1 0,0 1 1,0 0-1,1 0 0,-1 0 1,0 0-1,0 0 0,0 0 1,0 0-1,0 0 1,0 1-1,0-1 0,0 0 1,-1 0-1,1 1 0,0 1 1,4 5-94,-1 1 1,0 0-1,-1 0 1,4 14-1,-2 0 196,2 46 1,-1-15-698,-6-52 432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4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48 12283,'0'0'1729,"5"11"485,54 152-1336,-55-151-689,1 0 0,12 19 0,-1-2 1595,-9-36-178,2-7-1342,-1 1 0,0-1 0,7-20 0,-1-3-254,38-92-4106,-48 122 3664,1-1 1,-1 1-1,11-12 1,0 2-615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5.3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 13939,'0'-4'3865,"12"-13"-3445,-12 16-414,5-5-42,0 1 0,0 0 0,1 0 0,-1 0 0,1 1 0,0-1 0,0 1 0,0 1 0,1-1 0,0 1 0,-1 0 0,1 1 0,11-3 0,-11 3-74,0 2 0,0-1 0,0 1 0,1 0 0,-1 0 0,0 1-1,14 3 1,-19-3 59,0-1-1,-1 1 0,1 0 1,0-1-1,-1 1 1,1 0-1,-1 0 0,0 0 1,1 1-1,-1-1 0,0 0 1,1 0-1,-1 1 0,0-1 1,0 0-1,0 1 1,0 0-1,-1-1 0,1 1 1,0-1-1,0 1 0,-1 0 1,1-1-1,-1 1 0,0 0 1,0 0-1,1-1 1,-1 1-1,0 0 0,0 0 1,-1 0-1,1-1 0,0 1 1,0 0-1,-1-1 0,1 1 1,-2 3-1,-3 6 33,1 0 0,-1 0 0,-1 0-1,0 0 1,-1-1 0,-9 12 0,8-11 340,0 0 0,1 0 0,0 1-1,0-1 1,-3 14 0,9-24-268,1 0-1,-1 0 1,1 0-1,0-1 1,0 1-1,0 0 0,0 0 1,-1 0-1,1 0 1,0 0-1,1 0 1,-1 0-1,0 0 1,0-1-1,0 1 1,0 0-1,1 0 1,-1 0-1,0 0 1,1 0-1,-1-1 1,1 1-1,-1 0 0,1 0 1,-1-1-1,2 2 1,-1-1-45,1 0 1,0 0 0,0 0-1,0 0 1,-1 0 0,1 0-1,0-1 1,0 1 0,0-1-1,0 1 1,3-1 0,8 1-270,0-1-1,0 0 1,13-3 0,-19 2 215,15 0-222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7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 9538,'0'0'9214,"7"-1"-8619,26-5-466,0 2-1,63 1 1,-26 6-3540,-53-1 1995,-8 0 529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8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11410,'0'0'4992,"1"10"-5036,6 109-391,-4-68 6057,-4-69-5715,1 0 1,0-1 0,1 1 0,4-19 0,-4 31-72,1-1 0,0 1 0,0 0 0,0 0 0,1 0 0,0 0 0,4-6 0,-5 9 42,0 1-1,0-1 1,0 1 0,1-1-1,-1 1 1,1 0 0,-1 0-1,1 0 1,0 0 0,0 0-1,0 1 1,0-1 0,0 1 0,6-2-1,-6 2 54,0 1 0,0-1-1,1 1 1,-1 0 0,0 0 0,0 0-1,0 0 1,0 1 0,0-1-1,0 1 1,0 0 0,0 0 0,0 0-1,5 2 1,-3 0-6,0 0 0,-1 1-1,1-1 1,-1 1 0,1 0 0,-1 0-1,5 7 1,-2-2 5,0 1 0,-1 0-1,0 0 1,-1 1 0,0 0 0,-1 0-1,4 15 1,-5-18 230,-1 0 0,-1 1 0,0-1-1,0 0 1,0 1 0,-2 11 2354,-2-35-1238,1 2-1376,1-1-1,1 1 1,0-15-1,0 23-31,1 0 0,0 0 0,-1 0 0,2 0 0,-1 0 0,0 0 0,1 1-1,0-1 1,0 0 0,0 1 0,1 0 0,0-1 0,5-5 0,-6 7-22,1 0 1,0 1 0,0 0-1,-1-1 1,1 1-1,1 0 1,-1 0 0,0 1-1,0-1 1,6-1-1,-7 3 112,0 0 0,-1-1 0,1 1 0,0 0 0,-1 0 0,1 0-1,0 1 1,0-1 0,-1 0 0,1 1 0,0-1 0,-1 1 0,1 0 0,0-1-1,-1 1 1,1 0 0,-1 0 0,0 0 0,1 0 0,-1 0 0,0 0 0,1 0 0,-1 1-1,2 1 1,1 3-8,1 0 0,-1 0 0,0 0 0,0 1-1,-1 0 1,0-1 0,4 14 0,-2 0 23,4 30 1,-6-33-61,-3-15 31,0 0 0,0 0 0,1 0 0,-1 0 0,1 0 1,-1 0-1,1 0 0,0-1 0,-1 1 0,1 0 0,0 0 0,0-1 0,1 1 0,-1-1 1,0 1-1,0-1 0,1 1 0,-1-1 0,1 0 0,2 2 0,10 1-181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9.0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183 0 13691,'-16'1'4862,"9"0"-4768,4-1-72,1 0 0,-1 0 0,0 0 0,0 1 1,0-1-1,0 1 0,1 0 0,-1-1 0,0 1 0,1 1 1,-1-1-1,0 0 0,1 1 0,0-1 0,-4 4 0,-8 9-13,1 0 1,0 1-1,2 1 0,-11 17 0,16-24-13,0 1 1,1 0-1,1 1 1,0-1-1,0 1 0,1 0 1,0 0-1,-2 15 1,5-25-13,0-1 0,0 1 0,0 0 0,0 0 0,0-1 0,0 1 0,0 0 0,0-1 0,0 1 0,0 0 0,0-1 1,0 1-1,0 0 0,1 0 0,-1-1 0,0 1 0,0-1 0,1 1 0,-1 0 0,1-1 0,-1 1 0,0-1 0,1 1 0,-1-1 0,1 1 1,-1-1-1,1 1 0,0-1 0,-1 1 0,1-1 0,1 1-19,-1-1 1,1 0 0,-1 0-1,1 0 1,-1 0 0,0 0-1,1-1 1,-1 1 0,1 0-1,-1-1 1,1 1 0,-1-1-1,2 0 1,6-4-112,0 0 1,-1 0 0,9-7-1,7-8 144,-1-1 0,32-38 0,-54 58 0,7 6-1123,-1 5 1016,0-1 1,-1 1-1,0 0 1,-1 1-1,-1-1 1,1 1-1,3 16 0,17 87 542,-20-84-106,-2 0 0,0 44-1,-4-58-75,0 0 0,-1 0 1,0 0-1,-2-1 0,1 1 0,-9 19 0,11-32-121,-1 1 0,1-1 1,-1 0-1,0 0 1,0 0-1,0 0 1,0 0-1,0 0 0,0-1 1,-1 1-1,0-1 1,1 1-1,-1-1 0,0 0 1,0 0-1,0 0 1,0-1-1,-1 1 0,1-1 1,-6 2-1,6-2-28,0-1 0,-1 0-1,1 0 1,-1 0 0,1-1 0,0 1-1,-1-1 1,1 1 0,0-1 0,0 0-1,-1-1 1,1 1 0,0 0 0,0-1-1,0 0 1,0 1 0,1-1 0,-1 0-1,0-1 1,1 1 0,-4-5 0,3 4-158,0 0 0,1 0 0,-1 0 0,1 0 0,0 0 0,0-1 0,0 1 0,0-1 0,1 0 0,-1 1 0,1-1 0,0 0 0,0 0 0,0 0 0,1 0 0,-1 0 0,1 0 0,0 0 0,0 0 0,1 0 0,-1 0 0,2-6 0,0 5-227,0-1 0,1 1 1,-1-1-1,1 1 0,0 0 0,1 0 1,-1 0-1,1 1 0,0-1 0,0 1 1,0 0-1,1 0 0,0 0 0,6-4 1,13-6-496,0 1-19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19.6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9202,'0'0'585,"-1"-1"-169,9 5-302,22 14 682,-2 2-1,47 40 1,49 59-50,-119-113-865,-4-6-48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0:20.0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292 0 9754,'0'0'936,"-1"2"-440,-1-1-112,-30 47 457,15-27-57,-5 4 8,-3 3 0,-8-1-112,1 4-128,1-3-167,-2-3-73,6-3-560,5-1-657,12-5 809,5-1-152,11-1-112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1.0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7642 0 0,'0'0'7207'0'0,"13"1"-7920"0"0,165 5 1471 0 0,-152-4-696 0 0,-19-1-343 0 0,1 0 0 0 0,-1-1 1 0 0,0 0-1 0 0,0 0 0 0 0,0 0 0 0 0,0-1 1 0 0,0 0-1 0 0,11-3 0 0 0,-10 1-882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2.4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4633 0 0,'0'0'6009'0'0,"-1"8"-9774"0"0,1-1 3645 0 0,0 7 74 0 0,-1 1-1 0 0,-1 0 0 0 0,-4 18 1 0 0,-1-8 487 0 0,-5 50 0 0 0,11-67-335 0 0,1-2-23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6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1 125 13203,'0'0'949,"12"-7"-851,15-7-2,1 2 1,1 1 0,40-9-1,152-26-112,-174 39 4,1 2 0,82 2 0,-119 4 0,1-1-1,0 2 0,0 0 1,-1 0-1,1 1 0,-1 1 1,19 8-1,-27-11 6,0 1 0,1 0 0,-1 0 0,0 0 0,0 1 0,-1-1-1,1 1 1,0-1 0,-1 1 0,0 0 0,0 0 0,0 0 0,0 0 0,0 1 0,0-1 0,-1 0 0,1 1 0,-1-1-1,0 1 1,0-1 0,-1 1 0,1 0 0,-1-1 0,0 1 0,1 0 0,-2-1 0,1 1 0,-1 6 0,-2 1 4,0-1 1,0 1 0,-1-1-1,0 0 1,-1 0 0,0 0-1,-1-1 1,0 0-1,0 0 1,-1 0 0,0-1-1,-9 9 1,-11 8 28,-1-1 0,-40 27 1,37-30 22,-1-1 1,-40 17 0,55-29-90,-1-1 1,-1 0 0,1-2 0,-1 0 0,0-1 0,-20 1-1,36-4 5,0-1-1,0 0 0,0 0 0,0-1 0,1 1 0,-1-1 1,-5-1-1,7 2 30,1 0 1,-1 0 0,1-1-1,-1 1 1,0 0 0,1-1-1,-1 1 1,1-1-1,-1 1 1,1 0 0,-1-1-1,1 1 1,-1-1 0,1 0-1,0 1 1,-1-1-1,1 1 1,0-1 0,0 1-1,-1-1 1,1 0 0,0 1-1,0-1 1,0 0-1,-1 1 1,1-1 0,0 0-1,0 1 1,0-1 0,0 0-1,0 1 1,1-1-1,-1 0 1,0 1 0,0-1-1,0 0 1,1 1 0,-1-2-1,12-14-159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6:16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 5217,'0'0'1168,"4"-26"2615,-3 25-3739,-1-1 1,1 0 0,1 1 0,-1-1 0,0 0-1,0 1 1,0-1 0,1 1 0,1-2 0,-2 3-36,-1 0 0,0 0 0,1-1 0,-1 1 0,0 0 0,1 0 0,-1 0 0,0 0 0,1 0 0,-1 0 0,0 0 0,1 0 0,-1 0 0,0 0 0,1 0 0,-1 0 0,0 0 0,1 0 0,-1 0 0,0 0 1,1 0-1,-1 0 0,0 1 0,1-1 0,-1 0 0,0 0 0,0 0 0,1 1 0,0 0 20,0 0-1,0 1 1,0-1 0,0 0 0,0 1 0,-1-1-1,1 1 1,-1-1 0,1 1 0,0 2-1,10 40 64,-11-44-62,1 1-1,-1 0 1,0-1-1,1 1 0,-1 0 1,0-1-1,0 1 1,0 0-1,0-1 0,0 1 1,0 0-1,0 0 0,0-1 1,0 1-1,0 0 1,0-1-1,0 1 0,0 0 1,-1-1-1,1 1 1,0 0-1,-1-1 0,1 1 1,0 0-1,-1-1 1,1 1-1,-1-1 0,0 2 1,1-3-6,-1 1 1,0 0-1,0 0 1,0-1 0,1 1-1,-1-1 1,0 1-1,1 0 1,-1-1-1,0 1 1,1-1 0,-1 0-1,0 1 1,1-1-1,-1 1 1,1-1-1,-1 0 1,1 1-1,-1-1 1,1 0 0,0 0-1,-1 1 1,1-1-1,0 0 1,-1-1-1,-18-43 31,19 44-54,-1-1 1,1 1-1,0 0 1,-1-1-1,1 1 0,0-1 1,0 1-1,0 0 1,0-1-1,0 1 0,0-1 1,0 1-1,0 0 1,0-1-1,1 1 0,-1-1 1,1 1-1,-1 0 0,1-1 1,-1 1-1,1 0 1,0 0-1,1-2 0,-1 2-3,-1 1 1,0-1-1,1 1 0,-1 0 0,1-1 0,-1 1 0,1 0 0,-1 0 0,1-1 0,-1 1 0,1 0 0,0 0 0,-1 0 1,1 0-1,-1 0 0,1-1 0,0 1 0,-1 0 0,1 0 0,-1 1 0,1-1 0,0 0 0,1 0 4,-1 1 1,0-1-1,0 1 0,0 0 0,0-1 0,0 1 0,0 0 0,0 0 1,0 0-1,0 0 0,0 0 0,0 0 0,0 0 0,0 2 0,28 40 28,-29-42-21,1-1 0,-1 1 1,1 0-1,-1-1 1,1 1-1,-1 0 0,0 0 1,1-1-1,-1 1 0,0 0 1,0 0-1,1 0 1,-1-1-1,0 1 0,0 0 1,0 0-1,0 0 0,0 0 1,0-1-1,0 1 1,0 0-1,-1 0 0,1 0 1,0-1-1,0 1 0,-1 0 1,1 0-1,-1 0 0,1 0 6,-1-1 0,1 0-1,0 1 1,-1-1-1,1 0 1,-1 0-1,1 1 1,-1-1 0,1 0-1,-1 0 1,1 0-1,-1 1 1,1-1-1,-1 0 1,1 0-1,-1 0 1,1 0 0,-1 0-1,1 0 1,-1 0-1,1 0 1,-1 0-1,1 0 1,-1-1 0,1 1-1,0 0 1,-1 0-1,1 0 1,-1-1-1,1 1 1,-1 0-1,1 0 1,-1-1 0,-1 0-9,1 0 0,-1-1 0,1 1 1,0 0-1,-1-1 0,1 1 0,0-1 1,0 0-1,0 1 0,0-1 0,0 0 1,0 0-1,1 1 0,-1-1 0,0-3 1,0 2-1,1-1 1,0 1 0,1-1 0,-1 0 0,1 1 0,-1-1 0,1 1 0,0-1 0,3-6 0,0 0 4,1-1 0,0 1-1,10-17 1,-14 25-13,0 0 0,1 0-1,-1 0 1,0 0 0,1 0 0,0 1 0,-1-1-1,1 0 1,0 1 0,0 0 0,0-1-1,0 1 1,0 0 0,0 0 0,0 0 0,0 0-1,1 0 1,-1 1 0,0-1 0,0 1-1,1-1 1,-1 1 0,0 0 0,1 0-1,2 0 1,-4 0 0,0 1 0,1-1 0,-1 1-1,0-1 1,1 1 0,-1-1 0,0 1 0,0 0-1,0 0 1,1-1 0,-1 1 0,0 0 0,0 0-1,0 0 1,0 0 0,-1 1 0,1-1-1,0 0 1,0 2 0,1 0-1,-1 0 1,0 0-1,0 1 1,0-1-1,0 0 0,-1 1 1,1 5-1,-1-1 10,0 1 0,0-1-1,-1 0 1,-1 0-1,1 0 1,-4 8 0,1-4 18,0-1 1,-2 0-1,-8 15 1,12-23-17,0 0 1,0 0-1,0 0 0,-1 0 1,1-1-1,-1 1 1,0 0-1,0-1 1,1 0-1,-2 0 1,1 0-1,0 0 1,0 0-1,-1-1 1,-4 3-1,7-4-10,0 0-1,1 0 1,-1 0 0,1 0 0,-1 0-1,0 0 1,1 0 0,-1 0-1,0 0 1,1 0 0,-1-1-1,1 1 1,-1 0 0,0 0 0,1-1-1,-1 1 1,1 0 0,-1-1-1,1 1 1,-1 0 0,1-1 0,-1 1-1,1-1 1,-1 1 0,1-1-1,-1 1 1,1-2 0,-8-17 0,2-6-6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2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328 0 32 0 0,'-2'12'273'0'0,"-2"1"0"0"0,1-2 0 0 0,-1 1-1 0 0,-1 0 1 0 0,-11 18 0 0 0,-38 54 1500 0 0,16-27-1117 0 0,-5 8-130 0 0,-89 100 0 0 0,124-158-388 0 0,6-6-113 0 0,0 0 0 0 0,1 1 1 0 0,-1-1-1 0 0,0 0 0 0 0,1 1 0 0 0,0-1 0 0 0,-1 1 1 0 0,1 0-1 0 0,0-1 0 0 0,0 1 0 0 0,-1 2 1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3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27 8722 0 0,'0'0'6899'0'0,"12"-2"-6987"0"0,0-3-34 0 0,0 1 1 0 0,0 0 0 0 0,0 1-1 0 0,0 0 1 0 0,0 1-1 0 0,1 0 1 0 0,24 0 0 0 0,-24 3 90 0 0,-12-2-22 0 0,0 1 1 0 0,1 0-1 0 0,-1 0 1 0 0,0 0-1 0 0,0 0 1 0 0,1 0-1 0 0,-1 0 0 0 0,0 1 1 0 0,0-1-1 0 0,0 0 1 0 0,1 1-1 0 0,-1-1 1 0 0,0 0-1 0 0,0 1 1 0 0,0 0-1 0 0,0-1 1 0 0,0 1-1 0 0,0 0 1 0 0,0-1-1 0 0,0 1 1 0 0,0 0-1 0 0,0 0 1 0 0,0 0-1 0 0,0 0 1 0 0,0 0-1 0 0,-1 0 1 0 0,1 0-1 0 0,0 0 0 0 0,-1 0 1 0 0,1 0-1 0 0,-1 0 1 0 0,1 3-1 0 0,2 0-12 0 0,-1 1-1 0 0,-1 0 0 0 0,1 0 0 0 0,-1 0 0 0 0,0 0 0 0 0,0 0 0 0 0,0 1 1 0 0,-1-1-1 0 0,1 0 0 0 0,-1 0 0 0 0,-1 1 0 0 0,1-1 0 0 0,-1 0 0 0 0,0 0 1 0 0,0 0-1 0 0,0 0 0 0 0,-1 0 0 0 0,0 0 0 0 0,0 0 0 0 0,-4 8 0 0 0,-6 5 190 0 0,-1 0-1 0 0,-1-1 0 0 0,0 0 0 0 0,-1-1 1 0 0,0 0-1 0 0,-35 25 0 0 0,48-39-94 0 0,-6 3 169 0 0,0 0 0 0 0,1-1 0 0 0,-11 4 0 0 0,16-7-93 0 0,0 0 1 0 0,0 0 0 0 0,0-1 0 0 0,0 1 0 0 0,0-1 0 0 0,0 1-1 0 0,0-1 1 0 0,0 0 0 0 0,-1 0 0 0 0,1 0 0 0 0,0 0-1 0 0,0 0 1 0 0,0 0 0 0 0,0-1 0 0 0,0 1 0 0 0,0-1-1 0 0,0 0 1 0 0,0 1 0 0 0,-3-2 0 0 0,4 1-116 0 0,1 1 0 0 0,-1-1 0 0 0,0 1 1 0 0,1 0-1 0 0,-1-1 0 0 0,0 1 0 0 0,1-1 0 0 0,-1 0 1 0 0,1 1-1 0 0,-1-1 0 0 0,0 0 0 0 0,1 1 0 0 0,0-1 1 0 0,-1 0-1 0 0,1 1 0 0 0,-1-1 0 0 0,1 0 0 0 0,0 0 0 0 0,0 0 1 0 0,-1 1-1 0 0,1-1 0 0 0,0 0 0 0 0,0 0 0 0 0,0 0 1 0 0,0 1-1 0 0,0-2 0 0 0,0 0-135 0 0,1 0-1 0 0,-1 1 1 0 0,1-1-1 0 0,-1 1 1 0 0,1-1-1 0 0,0 0 1 0 0,0 1-1 0 0,0-1 1 0 0,0 1-1 0 0,0 0 1 0 0,2-3-1 0 0,3-2-483 0 0,0 1 0 0 0,1 0 1 0 0,12-9-1 0 0,-14 11 664 0 0,0 1 0 0 0,0-1 0 0 0,0 1 0 0 0,1 0 0 0 0,-1 0 0 0 0,1 0 0 0 0,-1 1 0 0 0,1 0 0 0 0,-1 0 0 0 0,1 1 0 0 0,0-1 0 0 0,-1 1 0 0 0,1 0 0 0 0,0 1 0 0 0,-1 0 0 0 0,1-1 1 0 0,-1 2-1 0 0,1-1 0 0 0,-1 1 0 0 0,1-1 0 0 0,-1 1 0 0 0,0 1 0 0 0,0-1 0 0 0,0 1 0 0 0,0 0 0 0 0,0 0 0 0 0,-1 1 0 0 0,1-1 0 0 0,-1 1 0 0 0,0 0 0 0 0,0 0 0 0 0,0 0 0 0 0,-1 1 0 0 0,6 7 1 0 0,-2 7 305 0 0,-7-17-409 0 0,0 0 0 0 0,1 0 0 0 0,-1 0 0 0 0,1-1 0 0 0,-1 1 0 0 0,1 0 0 0 0,0-1 0 0 0,0 1 0 0 0,0 0 0 0 0,-1-1 0 0 0,2 1 0 0 0,-1-1 0 0 0,0 1 0 0 0,0-1 1 0 0,0 0-1 0 0,1 1 0 0 0,-1-1 0 0 0,0 0 0 0 0,1 0 0 0 0,-1 0 0 0 0,1 0 0 0 0,2 1 0 0 0,-1-2 17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4.0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2328 0 0,'0'0'9372'0'0,"-8"4"-9696"0"0,-4 7 474 0 0,0 0 0 0 0,1 1 0 0 0,1 0 0 0 0,0 1 0 0 0,0 0 0 0 0,-7 14 0 0 0,2-1 167 0 0,2 0 0 0 0,-17 45-1 0 0,21-44-164 0 0,1 0 0 0 0,2 1 1 0 0,0-1-1 0 0,2 2 0 0 0,1-1 0 0 0,1 0 0 0 0,4 50 0 0 0,0-59-37 0 0,1 1-1 0 0,0-1 1 0 0,2 0 0 0 0,0 0-1 0 0,1-1 1 0 0,1 1 0 0 0,0-1-1 0 0,2-1 1 0 0,0 0 0 0 0,1 0-1 0 0,0 0 1 0 0,15 16-1 0 0,-18-25-52 0 0,3 5 48 0 0,1-1 0 0 0,1 0-1 0 0,-1-1 1 0 0,18 13 0 0 0,-29-24-403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4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6817 0 0,'5'0'7085'0'0,"10"8"-6400"0"0,-3 3-726 0 0,-1 1-1 0 0,-1 0 1 0 0,15 23 0 0 0,43 67 517 0 0,-17-21 60 0 0,-50-79-452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5.3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233 1 6265 0 0,'0'0'304'0'0,"0"0"-240"0"0,0 0-1 0 0,1 0 0 0 0,-1 1 1 0 0,0-1-1 0 0,1 0 0 0 0,-1 0 0 0 0,0 1 1 0 0,1-1-1 0 0,-1 0 0 0 0,0 1 1 0 0,0-1-1 0 0,1 1 0 0 0,-1-1 1 0 0,0 0-1 0 0,0 1 0 0 0,0-1 0 0 0,1 1 1 0 0,-1-1-1 0 0,0 1 0 0 0,0-1 1 0 0,0 0-1 0 0,0 1 0 0 0,0-1 0 0 0,0 1 1 0 0,0 0-1 0 0,0 2-12 0 0,1-1-9 0 0,-1 0 1 0 0,1-1 0 0 0,-1 1 0 0 0,0 0-1 0 0,0 0 1 0 0,0 0 0 0 0,0-1 0 0 0,0 1-1 0 0,0 0 1 0 0,0 0 0 0 0,-1-1 0 0 0,1 1-1 0 0,-1 0 1 0 0,1-1 0 0 0,-1 1 0 0 0,0 0-1 0 0,0-1 1 0 0,1 1 0 0 0,-1-1 0 0 0,-2 2-1 0 0,-27 40 1051 0 0,25-35-817 0 0,0 1-1 0 0,-1-1 1 0 0,-14 15-1 0 0,-65 52 1114 0 0,59-50-1093 0 0,20-18-235 0 0,0-1 0 0 0,-1 0 0 0 0,0 0 0 0 0,0 0 0 0 0,-11 5 1 0 0,16-9-31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5.6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 6761 0 0,'0'0'6599'0'0,"15"0"-6055"0"0,4-2-567 0 0,-7 1 40 0 0,0 0 1 0 0,0 1-1 0 0,0 0 0 0 0,20 3 0 0 0,-28-2-244 0 0,1 0-1 0 0,-1-1 1 0 0,1 1-1 0 0,-1-1 1 0 0,1 0-1 0 0,-1-1 1 0 0,0 1-1 0 0,1-1 1 0 0,-1 1 0 0 0,7-3-1 0 0,-4-2 149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6.2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0 10530 0 0,'0'0'4437'0'0,"0"11"-4225"0"0,0-6-231 0 0,-4 103 456 0 0,1-69-112 0 0,3-27-200 0 0,-1 0 1 0 0,0 0 0 0 0,-1 0-1 0 0,0 0 1 0 0,-5 13 0 0 0,-2-3 348 0 0,-19 36 1 0 0,28-58-437 0 0,0 0 0 0 0,0 0 0 0 0,1 0 0 0 0,-1 0 1 0 0,0-1-1 0 0,1 1 0 0 0,-1 0 0 0 0,0 0 0 0 0,0 0 0 0 0,1 0 0 0 0,-1 0 0 0 0,0 0 0 0 0,0 0 0 0 0,1 0 0 0 0,-1 0 1 0 0,0 0-1 0 0,1 0 0 0 0,-1 0 0 0 0,0 0 0 0 0,0 0 0 0 0,1 0 0 0 0,-1 0 0 0 0,0 1 0 0 0,0-1 0 0 0,1 0 1 0 0,-1 0-1 0 0,0 0 0 0 0,0 0 0 0 0,1 0 0 0 0,-1 1 0 0 0,0-1 0 0 0,0 0 0 0 0,0 0 0 0 0,1 0 0 0 0,-1 1 0 0 0,0-1 1 0 0,0 0-1 0 0,0 0 0 0 0,0 1 0 0 0,0-1 0 0 0,1 0 0 0 0,-1 0 0 0 0,0 1 0 0 0,0-1 0 0 0,0 0 0 0 0,0 1 0 0 0,0-1 1 0 0,0 0-1 0 0,0 0 0 0 0,0 1 0 0 0,0-1 0 0 0,0 0 0 0 0,0 0 0 0 0,0 1 0 0 0,0-1 0 0 0,0 0 0 0 0,0 1 0 0 0,-1-1 1 0 0,1 0-1 0 0,0 0 0 0 0,0 1 0 0 0,0-1 0 0 0,0 0 0 0 0,0 0 0 0 0,-1 0 0 0 0,1 1 0 0 0,0-1 0 0 0,22-7-496 0 0,-20 6 651 0 0,7-1-208 0 0,0 1 1 0 0,0 0 0 0 0,1 0 0 0 0,-1 1 0 0 0,11 1 0 0 0,16 0-29 0 0,-10-2 2 0 0,0 2 1 0 0,44 6-1 0 0,-30 5-5803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6.8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5 10842 0 0,'-3'-4'5067'0'0,"9"12"-4292"0"0,14 16-1368 0 0,-13-17 565 0 0,17 13 33 0 0,-1 2 1 0 0,-1 1 0 0 0,-1 1-1 0 0,-1 1 1 0 0,29 47 0 0 0,-38-51 20 0 0,-1 1-1 0 0,-1-1 1 0 0,-1 2 0 0 0,0-1 0 0 0,4 31 0 0 0,-9-36 22 0 0,-1 0-1 0 0,-1 0 1 0 0,-1 1 0 0 0,0-1 0 0 0,-1 0 0 0 0,-1 1-1 0 0,-8 31 1 0 0,5-31 14 0 0,-1 0-1 0 0,-1-1 0 0 0,0 0 1 0 0,-2 0-1 0 0,0 0 1 0 0,0-1-1 0 0,-24 28 1 0 0,15-24 30 0 0,0 0 0 0 0,-2-1 0 0 0,-1-1 0 0 0,-40 28 0 0 0,54-41-219 0 0,-1-1 0 0 0,1-1-1 0 0,-16 6 1 0 0,22-9-657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27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34 4393 0 0,'0'0'10505'0'0,"3"-3"-6889"0"0,11-9-4038 0 0,-9 10 411 0 0,-1 0-1 0 0,1 0 1 0 0,-1 1 0 0 0,1-1-1 0 0,6 0 1 0 0,-1 0 0 0 0,-6 0-1 0 0,1 1 1 0 0,-1 0-1 0 0,0 1 0 0 0,1-1 0 0 0,-1 1 0 0 0,1 0 0 0 0,-1 0 1 0 0,1 0-1 0 0,-1 0 0 0 0,0 1 0 0 0,1 0 0 0 0,-1 0 0 0 0,0 0 1 0 0,8 3-1 0 0,-11-3-13 0 0,1-1 1 0 0,-1 1 0 0 0,0 0-1 0 0,0-1 1 0 0,0 1-1 0 0,1 0 1 0 0,-1 0-1 0 0,0 0 1 0 0,0 0-1 0 0,0 0 1 0 0,0 0 0 0 0,-1 0-1 0 0,1 0 1 0 0,0 0-1 0 0,0 1 1 0 0,-1-1-1 0 0,1 0 1 0 0,0 0 0 0 0,-1 1-1 0 0,1-1 1 0 0,-1 0-1 0 0,0 1 1 0 0,1-1-1 0 0,-1 0 1 0 0,0 1-1 0 0,0-1 1 0 0,0 1 0 0 0,0-1-1 0 0,0 0 1 0 0,0 1-1 0 0,0-1 1 0 0,-1 1-1 0 0,0 1 1 0 0,-1 4-113 0 0,0 0 0 0 0,0 0 0 0 0,-1-1-1 0 0,0 1 1 0 0,-5 7 0 0 0,1-2 162 0 0,6-8-4 0 0,-1 0-1 0 0,0-1 0 0 0,0 1 0 0 0,-1-1 1 0 0,1 0-1 0 0,-1 0 0 0 0,0 0 1 0 0,0 0-1 0 0,-3 3 0 0 0,-49 41 326 0 0,21-12 358 0 0,34-33-598 0 0,6 5 24 0 0,-6-7-128 0 0,5 3 23 0 0,-1 0 0 0 0,1 0 0 0 0,-1-1 0 0 0,1 0 0 0 0,0 0 0 0 0,0 0 0 0 0,0 0 0 0 0,0-1-1 0 0,0 0 1 0 0,0 0 0 0 0,9 1 0 0 0,123 0 466 0 0,-89-3-126 0 0,-47 1-94 0 0,1 1 955 0 0,1-2-4405 0 0,-1 9-6021 0 0,-3 14 5670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54.2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4 985 3297 0 0,'0'0'4483'0'0,"-4"-21"3990"0"0,9 30-8490 0 0,0 0 1 0 0,0-1-1 0 0,6 9 0 0 0,12 16 29 0 0,37 58 82 0 0,-17-30-39 0 0,-1 2 2846 0 0,-45-75-2206 0 0,-7-17-1216 0 0,9 26 777 0 0,-15-43-205 0 0,7 19-10 0 0,0-1 1 0 0,-5-33 0 0 0,10 41 17 0 0,-1 1 1 0 0,-14-35 0 0 0,10 32 5 0 0,-8-36 1 0 0,1 16-41 0 0,13 36-17 0 0,1-1 0 0 0,-1 1 0 0 0,1 0 0 0 0,0 0 0 0 0,0-1 0 0 0,1 1 1 0 0,-1-11-1 0 0,-8-43 260 0 0,12 47-193 0 0,-1 12-70 0 0,-1 0-1 0 0,0 0 1 0 0,1 0 0 0 0,-1 0-1 0 0,0 0 1 0 0,0 0 0 0 0,0 0-1 0 0,0 0 1 0 0,0 0 0 0 0,0 0-1 0 0,0 0 1 0 0,0 0 0 0 0,0 1-1 0 0,0-1 1 0 0,0 0 0 0 0,-1 0-1 0 0,1 0 1 0 0,-1-2 0 0 0,0-1 72 0 0,0 0 0 0 0,0-1 0 0 0,0 1 0 0 0,0-1 1 0 0,1 1-1 0 0,0-1 0 0 0,0 1 0 0 0,0-1 0 0 0,2-6 0 0 0,-1-6-145 0 0,-1 13 63 0 0,0 1-1 0 0,0-1 1 0 0,1 1 0 0 0,-1 0 0 0 0,1-1 0 0 0,0 1 0 0 0,0-1 0 0 0,2-4 0 0 0,1 0-4 0 0,-2 3-1 0 0,0 0 1 0 0,0 1-1 0 0,1-1 1 0 0,-1 1-1 0 0,1-1 1 0 0,0 1-1 0 0,0 0 1 0 0,1 0-1 0 0,0 1 1 0 0,-1-1-1 0 0,9-6 1 0 0,10-10-21 0 0,37-52-21 0 0,-26 31 25 0 0,53-53-1 0 0,-78 87 24 0 0,147-142 46 0 0,-140 134-33 0 0,26-19 0 0 0,-28 24 24 0 0,0 0 0 0 0,-1-1 0 0 0,0 0 0 0 0,12-16 1 0 0,-18 23-7 0 0,0-1-380 0 0,-18 5-4872 0 0,-13 5 3241 0 0,24-5 1911 0 0,0 0 1 0 0,1 1 0 0 0,-1-1 0 0 0,0 0-1 0 0,0 0 1 0 0,1 1 0 0 0,-1-1-1 0 0,0 0 1 0 0,1 1 0 0 0,-1-1 0 0 0,0 1-1 0 0,1-1 1 0 0,-1 1 0 0 0,1-1 0 0 0,-1 1-1 0 0,1 0 1 0 0,-1-1 0 0 0,1 1-1 0 0,0 0 1 0 0,-1-1 0 0 0,1 1 0 0 0,0 0-1 0 0,-1-1 1 0 0,1 1 0 0 0,-1 1 0 0 0,0 2-260 0 0,-3 6 83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08.4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47 419 8970,'-4'36'472,"1"0"1,4 64-1,15 72-34,-8-100-399,0-3 290,16 186-344,-18-85 4754,-6-174-4638,0 0 0,0-1 1,-1 1-1,0 0 0,0 0 0,0 0 1,-2-4-1,-2-11 54,-6-54 255,-3-109 0,9 101-374,-36-408 58,22 295-52,19 191-45,0 0-1,-1 1 0,1-1 0,0 0 0,0 0 0,1 0 0,-1 0 0,0 1 0,1-1 0,0 0 0,0 0 0,0 1 0,0-1 0,0 0 0,3-3 0,-1 3-9,0 0-1,0 0 0,0 0 0,1 1 1,0 0-1,-1-1 0,1 1 0,0 1 0,0-1 1,4-1-1,133-48-279,2 6 1,180-32-1,-311 75 159,0 0 0,0 1 0,0 0 0,17 1-1,-28 0 120,1 1-1,-1-1 0,0 0 0,1 0 0,-1 1 1,0-1-1,0 0 0,1 1 0,-1 0 0,0-1 1,0 1-1,2 1 0,6 12-247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54.7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 8162 0 0,'0'0'4131'0'0,"-1"-17"1112"0"0,6 29-5262 0 0,-1 0 0 0 0,2-1 1 0 0,-1 1-1 0 0,9 11 0 0 0,8 16 53 0 0,-3 9 22 0 0,-1 1-1 0 0,-3 0 1 0 0,12 67 0 0 0,-21-90-21 0 0,0-5-591 0 0,-5-29-2296 0 0,-4-34-381 0 0,2 20 3030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55.1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56 42 10010 0 0,'3'-5'729'0'0,"1"-1"-1"0"0,-1 1 1 0 0,1 0-1 0 0,0 1 1 0 0,8-8 0 0 0,-8 8-266 0 0,-4 4-102 0 0,6 2 123 0 0,-3 3-472 0 0,-1-1 0 0 0,1 1 0 0 0,-1-1 0 0 0,0 1 0 0 0,-1 0 0 0 0,1-1 0 0 0,-1 1 0 0 0,0 0 0 0 0,0 0 0 0 0,-1 0 0 0 0,1 0 0 0 0,-1 0 0 0 0,0 0 0 0 0,-1 8 0 0 0,-2 12 86 0 0,-9 38 0 0 0,12-61-98 0 0,-12 51 100 0 0,-2-1 1 0 0,-3 0-1 0 0,-32 70 1 0 0,44-115 438 0 0,3-24 202 0 0,3-23-851 0 0,0 39 102 0 0,-1 1 0 0 0,0-1 0 0 0,1 0 0 0 0,-1 0 0 0 0,1 0 1 0 0,-1 1-1 0 0,1-1 0 0 0,0 0 0 0 0,-1 1 0 0 0,1-1 0 0 0,0 0 0 0 0,-1 1 0 0 0,1-1 0 0 0,0 1 0 0 0,0-1 0 0 0,-1 1 0 0 0,1 0 0 0 0,0-1 0 0 0,0 1 0 0 0,1-1 0 0 0,0 0-3 0 0,28-16-31 0 0,-27 17 32 0 0,0-1 0 0 0,0 0 0 0 0,0 1 0 0 0,0 0 0 0 0,0 0 0 0 0,0 0 0 0 0,0 0 0 0 0,0 0 0 0 0,0 0 0 0 0,0 1 0 0 0,-1 0 0 0 0,1-1 0 0 0,0 1 0 0 0,0 0 0 0 0,0 1 0 0 0,0-1 0 0 0,-1 0 0 0 0,4 3 0 0 0,3 0-6 0 0,16 8 168 0 0,27 18-1 0 0,-19-10-1152 0 0,0-3-3290 0 0,-25-14 3917 0 0,-1-2-609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55.7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51 415 13579 0 0,'0'0'5656'0'0,"5"5"-6404"0"0,20 80 701 0 0,2-5 112 0 0,-7-31 842 0 0,-21-54-765 0 0,-21-67-359 0 0,-39-82 0 0 0,49 128 381 0 0,-19-28 0 0 0,31 54 0 0 0,0-3-129 0 0,0 0-1 0 0,1 0 1 0 0,-1 0-1 0 0,1 0 1 0 0,0 0-1 0 0,0 0 1 0 0,0 0-1 0 0,0 0 1 0 0,0 1-1 0 0,1-1 1 0 0,-1 1-1 0 0,1-1 1 0 0,3-4-1 0 0,33-29 66 0 0,-10 10 23 0 0,58-81 135 0 0,-64 77-220 0 0,-6 11-209 0 0,11-17-11 0 0,-14 11-5053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56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0 158 9250 0 0,'0'0'6497'0'0,"7"-5"-6182"0"0,0-2-268 0 0,-1 0-1 0 0,0 1 1 0 0,0-2-1 0 0,0 1 1 0 0,-1-1-1 0 0,8-16 1 0 0,-10 18-44 0 0,1-1 1 0 0,0 1-1 0 0,0 0 1 0 0,1 0 0 0 0,-1 0-1 0 0,6-5 1 0 0,18-23-4581 0 0,-20 31 3115 0 0,-8 3 1429 0 0,6 0-898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0:56.5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0 279 9882 0 0,'11'-1'2453'0'0,"-7"1"-2428"0"0,-2 0 38 0 0,1-1 0 0 0,0 1 0 0 0,0 0 0 0 0,-1-1-1 0 0,1 0 1 0 0,0 0 0 0 0,-1 0 0 0 0,1 0 0 0 0,-1 0 0 0 0,1 0-1 0 0,-1 0 1 0 0,1-1 0 0 0,-1 1 0 0 0,4-4 0 0 0,8-10 481 0 0,2 1-1 0 0,23-18 1 0 0,-2 2-231 0 0,-2 1-338 0 0,33-31 390 0 0,-60 52-657 0 0,0 0 0 0 0,-1-1 0 0 0,0 0-1 0 0,-1 0 1 0 0,0-1 0 0 0,4-10 0 0 0,-6 12 225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09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19 2128 0 0,'0'0'2768'0'0,"-1"-18"6423"0"0,-1 29-8983 0 0,0 1 0 0 0,0-1 0 0 0,1 1 1 0 0,1 21-1 0 0,-1 11 26 0 0,-8 36-46 0 0,-30 125 0 0 0,37-200-741 0 0,1-1 0 0 0,0 1 0 0 0,0 0-1 0 0,1 0 1 0 0,-1 0 0 0 0,1-1 0 0 0,0 1 0 0 0,2 10 0 0 0,-2-16 371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09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153 0 9898 0 0,'-3'0'141'0'0,"-1"0"0"0"0,1 0 0 0 0,-1 0 0 0 0,0 1 0 0 0,1-1 0 0 0,-1 1 0 0 0,1 0 0 0 0,0 0 0 0 0,-1 0 0 0 0,1 0 0 0 0,0 1 0 0 0,-1-1 0 0 0,1 1 0 0 0,0 0 0 0 0,0 0 0 0 0,0 0 0 0 0,1 0 0 0 0,-1 0 0 0 0,0 1 0 0 0,1-1 0 0 0,-1 1 0 0 0,1 0 0 0 0,0 0 0 0 0,0 0 0 0 0,-3 6 0 0 0,-6 9 160 0 0,9-16-259 0 0,1 0 0 0 0,-1 0 0 0 0,1 0 0 0 0,0 0 0 0 0,-1 0 0 0 0,1 1 0 0 0,0-1-1 0 0,1 0 1 0 0,-2 5 0 0 0,-3 34 158 0 0,1 0 0 0 0,2-1 1 0 0,5 53-1 0 0,-2 50-163 0 0,-1-127-63 0 0,-1 0-1 0 0,-1 0 1 0 0,-1 0 0 0 0,0 0-1 0 0,-1 0 1 0 0,0-1 0 0 0,-11 24-1 0 0,11-33-173 0 0,1-1-888 0 0,2-1-4305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0.2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28 204 11787 0 0,'-2'0'136'0'0,"1"-1"1"0"0,0 1 0 0 0,0-1 0 0 0,0 1 0 0 0,-1-1 0 0 0,1 0 0 0 0,0 0 0 0 0,0 1-1 0 0,0-1 1 0 0,0 0 0 0 0,0 0 0 0 0,0 0 0 0 0,1 0 0 0 0,-1 0 0 0 0,0 0 0 0 0,0 0 0 0 0,1-1-1 0 0,-1 1 1 0 0,1 0 0 0 0,-1 0 0 0 0,1 0 0 0 0,-1-1 0 0 0,1-1 0 0 0,-6-23-395 0 0,6 23 225 0 0,0 1 0 0 0,1-1 1 0 0,0 0-1 0 0,0 0 0 0 0,0 1 0 0 0,0-1 1 0 0,0 1-1 0 0,0-1 0 0 0,1 1 0 0 0,-1-1 0 0 0,1 1 1 0 0,0 0-1 0 0,0-1 0 0 0,3-2 0 0 0,1-2-54 0 0,14-21-65 0 0,-14 18 130 0 0,0 1 0 0 0,1 0 0 0 0,0 0 0 0 0,1 1 0 0 0,-1 0 1 0 0,19-14-1 0 0,-25 22 19 0 0,0-1 0 0 0,0 1 0 0 0,0 0 0 0 0,0-1 0 0 0,0 1 0 0 0,0 0 0 0 0,0 0 0 0 0,0 0 0 0 0,0 0 0 0 0,1 0 0 0 0,-1 0 0 0 0,0 0 0 0 0,0 0 0 0 0,0 0 0 0 0,0 0 0 0 0,0 1 0 0 0,0-1 0 0 0,0 0 0 0 0,0 1 0 0 0,0-1 0 0 0,0 1-1 0 0,0-1 1 0 0,0 1 0 0 0,0 0 0 0 0,0-1 0 0 0,0 1 0 0 0,0 0 0 0 0,-1-1 0 0 0,1 1 0 0 0,0 0 0 0 0,0 0 0 0 0,-1 0 0 0 0,1 0 0 0 0,-1 0 0 0 0,1 0 0 0 0,0 2 0 0 0,3 3 38 0 0,0 1 1 0 0,-1 0-1 0 0,0 0 0 0 0,2 7 0 0 0,0 0 64 0 0,-1 1 0 0 0,-1-1 0 0 0,0 1 0 0 0,-1 0 0 0 0,-1 0 0 0 0,0-1 0 0 0,-1 1 0 0 0,-1 0 0 0 0,0 0 0 0 0,-1 0 0 0 0,0-1 0 0 0,-1 1 0 0 0,-1-1 0 0 0,-1 1 0 0 0,0-1 0 0 0,0-1 0 0 0,-1 1 0 0 0,-1-1 0 0 0,-1 0 0 0 0,0 0 0 0 0,0-1 0 0 0,-1 0 0 0 0,-19 19 0 0 0,27-30-119 0 0,1-1 1 0 0,0 0-1 0 0,0 0 0 0 0,0 1 0 0 0,0-1 0 0 0,0 0 1 0 0,-1 0-1 0 0,1 0 0 0 0,0 0 0 0 0,0 1 1 0 0,0-1-1 0 0,-1 0 0 0 0,1 0 0 0 0,0 0 0 0 0,0 0 1 0 0,-1 0-1 0 0,1 0 0 0 0,0 1 0 0 0,0-1 0 0 0,-1 0 1 0 0,1 0-1 0 0,0 0 0 0 0,0 0 0 0 0,-1 0 1 0 0,1 0-1 0 0,0 0 0 0 0,0 0 0 0 0,-1 0 0 0 0,1 0 1 0 0,0 0-1 0 0,0 0 0 0 0,-1 0 0 0 0,1-1 1 0 0,0 1-1 0 0,0 0 0 0 0,-1 0 0 0 0,1 0 0 0 0,-3-11-254 0 0,2 8 198 0 0,1-1-1 0 0,1 1 1 0 0,-1 0 0 0 0,0 0 0 0 0,1 0-1 0 0,0 0 1 0 0,1-5 0 0 0,1 1 34 0 0,0 1 1 0 0,1 0 0 0 0,0-1-1 0 0,0 2 1 0 0,0-1 0 0 0,1 0-1 0 0,0 1 1 0 0,0 0 0 0 0,8-7-1 0 0,-10 10 83 0 0,1 0-1 0 0,-1 0 0 0 0,1 1 1 0 0,-1-1-1 0 0,1 1 1 0 0,0 0-1 0 0,0 0 1 0 0,-1 0-1 0 0,1 1 0 0 0,0-1 1 0 0,0 1-1 0 0,0 0 1 0 0,0 0-1 0 0,0 0 0 0 0,0 0 1 0 0,-1 1-1 0 0,1 0 1 0 0,0 0-1 0 0,4 1 1 0 0,-3 0-30 0 0,0 0 0 0 0,0 0 1 0 0,0 0-1 0 0,0 0 1 0 0,0 1-1 0 0,-1 0 1 0 0,1 0-1 0 0,-1 1 1 0 0,0-1-1 0 0,0 1 1 0 0,5 6-1 0 0,1 2-177 0 0,0 2-1 0 0,11 20 1 0 0,5 8-3561 0 0,-23-37 2177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0.8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 15675 0 0,'3'4'-55'0'0,"0"0"0"0"0,0 0-1 0 0,-1 1 1 0 0,0-1 0 0 0,0 1-1 0 0,0 0 1 0 0,2 9 0 0 0,12 52-87 0 0,-7-28 234 0 0,-7-16 82 0 0,0-17 507 0 0,4-18-512 0 0,19-47-908 0 0,12-23 344 0 0,-32 72 372 0 0,-4 8 17 0 0,1 0 0 0 0,-1 0-1 0 0,1 0 1 0 0,-1 1 0 0 0,1-1 0 0 0,0 0 0 0 0,0 1 0 0 0,0 0 0 0 0,3-3 0 0 0,-4 4-4 0 0,2 1 35 0 0,-1 1-1 0 0,1 0 0 0 0,-1-1 1 0 0,1 1-1 0 0,-1 0 0 0 0,0 0 1 0 0,1 1-1 0 0,-1-1 0 0 0,0 0 1 0 0,0 1-1 0 0,0-1 0 0 0,0 1 1 0 0,0 0-1 0 0,0 0 0 0 0,0 0 1 0 0,0 0-1 0 0,-1 0 0 0 0,1 0 1 0 0,-1 0-1 0 0,0 0 0 0 0,1 1 1 0 0,-1-1-1 0 0,0 0 0 0 0,1 4 1 0 0,2 8 139 0 0,-1-1 0 0 0,0 1 0 0 0,1 21 1 0 0,1 0 32 0 0,-5-34-167 0 0,0 0 0 0 0,0 0 0 0 0,0 0 0 0 0,0 0 0 0 0,0 0 0 0 0,0 0 0 0 0,1 0 0 0 0,-1 0 0 0 0,0 0 0 0 0,1-1 0 0 0,-1 1 0 0 0,0 0 0 0 0,1 0 0 0 0,-1 0 0 0 0,1 0 0 0 0,0 0 0 0 0,-1-1 0 0 0,1 1 0 0 0,0 0 0 0 0,-1 0 0 0 0,1-1 0 0 0,0 1 0 0 0,0 0 0 0 0,1 0 0 0 0,-1-1-24 0 0,0-1 0 0 0,0 1 0 0 0,0 0 0 0 0,0-1 0 0 0,0 1 0 0 0,-1-1 0 0 0,1 0 0 0 0,0 1 0 0 0,0-1 0 0 0,-1 0 0 0 0,1 1 0 0 0,0-1 0 0 0,-1 0 0 0 0,1 0 0 0 0,0 1 0 0 0,-1-1 0 0 0,1 0 0 0 0,-1 0 0 0 0,1-1 0 0 0,5-11-73 0 0,0 0 1 0 0,4-15 0 0 0,-5 16 47 0 0,0 1 1 0 0,0 0-1 0 0,1 0 1 0 0,0 0-1 0 0,1 1 1 0 0,0 0-1 0 0,9-9 1 0 0,-16 18 13 0 0,1 1 1 0 0,-1 0-1 0 0,0-1 1 0 0,1 1-1 0 0,-1 0 1 0 0,1-1-1 0 0,-1 1 0 0 0,1 0 1 0 0,-1-1-1 0 0,1 1 1 0 0,-1 0-1 0 0,0 0 1 0 0,1 0-1 0 0,-1 0 0 0 0,1-1 1 0 0,0 1-1 0 0,-1 0 1 0 0,1 0-1 0 0,-1 0 1 0 0,1 0-1 0 0,-1 0 0 0 0,1 0 1 0 0,-1 0-1 0 0,1 0 1 0 0,-1 0-1 0 0,1 1 1 0 0,-1-1-1 0 0,1 0 0 0 0,-1 0 1 0 0,1 0-1 0 0,-1 1 1 0 0,1-1-1 0 0,-1 0 1 0 0,1 1-1 0 0,1 1-14 0 0,0-1 0 0 0,0 1 0 0 0,-1 0 0 0 0,1 0 0 0 0,-1 0 0 0 0,1 0 0 0 0,-1 0 0 0 0,1 3 0 0 0,18 49-251 0 0,-19-51 257 0 0,2 9-346 0 0,1 0 0 0 0,8 15 0 0 0,-10-24-52 0 0,0 1 0 0 0,0-1-1 0 0,0 0 1 0 0,0 0 0 0 0,0 0 0 0 0,1 0-1 0 0,-1-1 1 0 0,1 1 0 0 0,0-1-1 0 0,0 1 1 0 0,0-1 0 0 0,5 3-1 0 0,-2-2 199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1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2 12699 0 0,'-1'0'57'0'0,"1"0"1"0"0,0 0-1 0 0,0-1 1 0 0,0 1-1 0 0,-1 0 1 0 0,1 0-1 0 0,0 0 1 0 0,0 0-1 0 0,-1 0 1 0 0,1-1-1 0 0,0 1 1 0 0,-1 0-1 0 0,1 0 1 0 0,0 0-1 0 0,0 0 1 0 0,-1 0-1 0 0,1 0 1 0 0,0 0-1 0 0,-1 0 1 0 0,1 0-1 0 0,0 0 1 0 0,0 0-1 0 0,-1 0 1 0 0,1 0-1 0 0,0 1 1 0 0,-1-1-1 0 0,1 0 1 0 0,0 0-1 0 0,0 0 1 0 0,-1 0-1 0 0,1 0 1 0 0,0 1-1 0 0,0-1 1 0 0,0 0-1 0 0,-1 0 1 0 0,1 0-1 0 0,0 1 1 0 0,0-1-1 0 0,0 0 1 0 0,-1 0-1 0 0,1 0 1 0 0,0 1-1 0 0,0-1 1 0 0,0 0-1 0 0,0 1 0 0 0,0-1 1 0 0,-6 12 277 0 0,6-12-326 0 0,-1 7 97 0 0,1 0 1 0 0,-1-1-1 0 0,1 1 1 0 0,1 0-1 0 0,-1-1 1 0 0,1 1-1 0 0,0 0 1 0 0,3 7-1 0 0,-3-7-41 0 0,2 9 25 0 0,1 0-1 0 0,1 0 1 0 0,0 0 0 0 0,2-1 0 0 0,-1 0 0 0 0,2 0 0 0 0,0 0 0 0 0,0-1 0 0 0,2-1 0 0 0,12 16 0 0 0,-22-29 61 0 0,1 1 0 0 0,-1 0 0 0 0,1-1 0 0 0,0 1 0 0 0,-1-1 0 0 0,1 1-1 0 0,0-1 1 0 0,0 1 0 0 0,-1-1 0 0 0,1 1 0 0 0,0-1 0 0 0,0 0 0 0 0,0 1 0 0 0,0-1 0 0 0,-1 0 0 0 0,2 1 0 0 0,8-1-3391 0 0,-2-1-2124 0 0,-5 1 5119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08.8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0 158 11610,'0'0'817,"2"0"-777,48 16 88,-22-16-40,8 0 0,4-6 24,10-6 16,4-4-24,6-2-24,-2-2 0,-2-2-8,-2-2-80,-8 4 24,-4 0 8,-16 4-32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1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174 1 10266 0 0,'-2'0'166'0'0,"0"0"0"0"0,1 0 0 0 0,-1 0 0 0 0,0 0 0 0 0,0 1 0 0 0,1-1 0 0 0,-1 1 0 0 0,0-1 0 0 0,1 1 0 0 0,-1 0 0 0 0,1-1 1 0 0,-1 1-1 0 0,1 0 0 0 0,-1 0 0 0 0,1 0 0 0 0,-1 0 0 0 0,1 0 0 0 0,0 0 0 0 0,0 1 0 0 0,0-1 0 0 0,-1 0 0 0 0,1 1 0 0 0,-1 1 0 0 0,-1 3 12 0 0,1 0 0 0 0,-1 0 0 0 0,1 1 0 0 0,-3 12-1 0 0,-8 20-24 0 0,1 0-77 0 0,1-4-16 0 0,3-14-25 0 0,5-13-23 0 0,0-1 0 0 0,-1 1 0 0 0,1-1-1 0 0,-8 10 1 0 0,2-6-419 0 0,-17 23 1074 0 0,7-13-5890 0 0,24-22 715 0 0,10-7 1753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2.1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 93 6905 0 0,'-11'-4'606'0'0,"-5"-2"108"0"0,7 4 3734 0 0,9 2-4413 0 0,0-1 0 0 0,0 1 0 0 0,0-1-1 0 0,0 1 1 0 0,0-1 0 0 0,0 1-1 0 0,0-1 1 0 0,1 0 0 0 0,-1 1 0 0 0,0-1-1 0 0,0 1 1 0 0,0-1 0 0 0,1 1 0 0 0,-1-1-1 0 0,0 1 1 0 0,0-1 0 0 0,1 1-1 0 0,-1 0 1 0 0,1-1 0 0 0,-1 1 0 0 0,0-1-1 0 0,1 1 1 0 0,-1 0 0 0 0,1-1-1 0 0,-1 1 1 0 0,1-1 0 0 0,0 1-35 0 0,5-6 56 0 0,1 0 1 0 0,0 0-1 0 0,0 1 0 0 0,14-8 0 0 0,-1 0 8 0 0,-17 11-76 0 0,-1 0 1 0 0,1 0-1 0 0,-1 1 1 0 0,1-1-1 0 0,-1 0 1 0 0,1 1-1 0 0,0 0 0 0 0,0 0 1 0 0,0 0-1 0 0,0 0 1 0 0,0 0-1 0 0,0 0 1 0 0,0 1-1 0 0,0-1 1 0 0,5 1-1 0 0,-7 1-3 0 0,0-1 0 0 0,-1 1 0 0 0,1-1-1 0 0,0 1 1 0 0,0-1 0 0 0,0 1 0 0 0,-1 0 0 0 0,1 0 0 0 0,0-1 0 0 0,-1 1 0 0 0,1 0 0 0 0,-1 0-1 0 0,1 0 1 0 0,-1 0 0 0 0,1 0 0 0 0,-1-1 0 0 0,0 1 0 0 0,1 0 0 0 0,-1 0 0 0 0,0 0-1 0 0,0 0 1 0 0,1 0 0 0 0,-1 0 0 0 0,0 0 0 0 0,0 2 0 0 0,-1 26 141 0 0,-2-13 174 0 0,-1 1 0 0 0,-8 23 0 0 0,8-31-146 0 0,0 0 0 0 0,1 0 0 0 0,1 1 0 0 0,0-1 0 0 0,0 1 0 0 0,1-1 0 0 0,0 1 0 0 0,0-1 1 0 0,1 1-1 0 0,0 0 0 0 0,4 17 0 0 0,-3-24-140 0 0,0 0 0 0 0,1 0 0 0 0,0 0 1 0 0,-1 0-1 0 0,1-1 0 0 0,0 1 0 0 0,0 0 1 0 0,1-1-1 0 0,-1 0 0 0 0,1 1 0 0 0,-1-1 0 0 0,1 0 1 0 0,-1 0-1 0 0,1-1 0 0 0,0 1 0 0 0,0-1 0 0 0,0 1 1 0 0,0-1-1 0 0,0 0 0 0 0,1 0 0 0 0,-1 0 1 0 0,6 1-1 0 0,-1-1-111 0 0,0 0-1 0 0,0 0 1 0 0,0 0 0 0 0,1-1 0 0 0,-1 0-1 0 0,0 0 1 0 0,0-1 0 0 0,9-2 0 0 0,7-2-1032 0 0,-16 3 753 0 0,-1 1 0 0 0,1-1-1 0 0,-1 0 1 0 0,8-4 0 0 0,0-1 252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2.7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1 5113 0 0,'-2'3'8366'0'0,"-5"19"-7610"0"0,9 72 787 0 0,4 44-1090 0 0,-3-112-2317 0 0,8 36 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3.1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29 14995 0 0,'0'0'400'0'0,"2"0"-392"0"0,21 4 160 0 0,-12-2-48 0 0,2-2 40 0 0,2 0 144 0 0,1-2-128 0 0,2 4-31 0 0,-2-4-17 0 0,4 1-152 0 0,0-1-505 0 0,1-2-399 0 0,0 1-160 0 0,-2-1-664 0 0,-1-2 39 0 0,-2-6-735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4.4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 13019 0 0,'0'0'1085'0'0,"7"0"-739"0"0,8 0-422 0 0,149-5-1107 0 0,-137 3-2886 0 0,-23 2 2621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5.2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14427 0 0,'0'0'-20'0'0,"4"7"-417"0"0,3 2 419 0 0,-1 1 0 0 0,0-1 0 0 0,-1 1 1 0 0,0 1-1 0 0,-1-1 0 0 0,5 17 1 0 0,-4-8 49 0 0,-2-8 89 0 0,-1 0 0 0 0,3 19-1 0 0,0-11 97 0 0,-4-17-183 0 0,0 0 0 0 0,-1 0 0 0 0,1 1 0 0 0,0-1 0 0 0,-1 0 1 0 0,1 1-1 0 0,-1-1 0 0 0,0 0 0 0 0,0 1 0 0 0,0 3 1 0 0,3-12-556 0 0,21-53 26 0 0,-22 49 393 0 0,2-1-1 0 0,-1 1 1 0 0,2 0 0 0 0,-1 0 0 0 0,1 0 0 0 0,1 0-1 0 0,0 1 1 0 0,0 0 0 0 0,13-14 0 0 0,-18 21 112 0 0,0 1 1 0 0,1 0-1 0 0,-1 0 1 0 0,0 0-1 0 0,0 0 1 0 0,0 1-1 0 0,1-1 1 0 0,-1 0-1 0 0,0 0 1 0 0,1 1-1 0 0,-1-1 1 0 0,1 1-1 0 0,-1-1 1 0 0,0 1-1 0 0,1 0 1 0 0,-1-1-1 0 0,1 1 1 0 0,-1 0-1 0 0,1 0 1 0 0,0 0-1 0 0,-1 0 1 0 0,1 0-1 0 0,1 1 1 0 0,-1 0 24 0 0,0 0 0 0 0,-1 0 0 0 0,1 0 0 0 0,-1 0 0 0 0,1 1 0 0 0,-1-1 0 0 0,1 0 0 0 0,-1 1 0 0 0,0-1 0 0 0,0 1 0 0 0,0-1 0 0 0,0 1 0 0 0,0 0 0 0 0,0 0 0 0 0,1 2 0 0 0,2 8 139 0 0,0-1-1 0 0,-1 1 1 0 0,-1 0-1 0 0,3 18 1 0 0,-1 64 868 0 0,-4-94-881 0 0,8-3-308 0 0,-1-4 60 0 0,0 0 1 0 0,0-1-1 0 0,-1 1 0 0 0,0-2 0 0 0,0 1 0 0 0,8-17 0 0 0,-10 16 73 0 0,1 0 0 0 0,1 1 0 0 0,-1-1 0 0 0,1 1 0 0 0,1 0 0 0 0,-1 1 0 0 0,1-1 0 0 0,16-12-1 0 0,-22 20 30 0 0,0-1 0 0 0,0 0 0 0 0,0 1 0 0 0,1-1 0 0 0,-1 1 0 0 0,0-1 0 0 0,0 1 0 0 0,0-1 0 0 0,0 1 0 0 0,1 0 0 0 0,-1 0 0 0 0,0 0 0 0 0,0 0 0 0 0,0 0 0 0 0,1 0 0 0 0,-1 0 0 0 0,0 0 0 0 0,0 0 0 0 0,0 0 0 0 0,1 0 0 0 0,-1 1 0 0 0,0-1 0 0 0,0 1 0 0 0,0-1 0 0 0,0 1 0 0 0,0-1 0 0 0,0 1 0 0 0,0 0 0 0 0,0-1 0 0 0,0 1 0 0 0,0 0 0 0 0,0 0 0 0 0,0 0 0 0 0,0-1 0 0 0,-1 1-1 0 0,1 0 1 0 0,0 0 0 0 0,-1 0 0 0 0,1 0 0 0 0,0 1 0 0 0,0 1 0 0 0,3 6 53 0 0,0 1 0 0 0,0 0-1 0 0,-1 1 1 0 0,2 10-1 0 0,1 2-33 0 0,5 16-18 0 0,-7-25-33 0 0,0 0 1 0 0,8 18-1 0 0,-3-10-124 0 0,6 13-392 0 0,-13-33 294 0 0,-1 0 0 0 0,0 0 1 0 0,1-1-1 0 0,-1 1 0 0 0,1-1 0 0 0,-1 1 1 0 0,1-1-1 0 0,0 1 0 0 0,0-1 0 0 0,-1 0 1 0 0,1 0-1 0 0,0 0 0 0 0,0 0 1 0 0,0 0-1 0 0,3 1 0 0 0,5 0-1292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5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14027 0 0,'-5'4'32'0'0,"0"-1"-1"0"0,0 1 1 0 0,0 0-1 0 0,0 1 1 0 0,0-1 0 0 0,1 1-1 0 0,0 0 1 0 0,0 0-1 0 0,0 0 1 0 0,1 0-1 0 0,0 1 1 0 0,0-1 0 0 0,0 1-1 0 0,0 0 1 0 0,1 0-1 0 0,0 0 1 0 0,-1 8 0 0 0,-1 4-35 0 0,2-1 1 0 0,0 1-1 0 0,0 0 1 0 0,2-1-1 0 0,2 20 0 0 0,-2-36-40 0 0,0 1-1 0 0,0 0 0 0 0,0 0 0 0 0,0-1 0 0 0,1 1 1 0 0,-1 0-1 0 0,0-1 0 0 0,1 1 0 0 0,0 0 0 0 0,-1-1 0 0 0,1 1 1 0 0,0-1-1 0 0,0 1 0 0 0,0-1 0 0 0,0 1 0 0 0,0-1 1 0 0,0 0-1 0 0,1 1 0 0 0,-1-1 0 0 0,0 0 0 0 0,1 0 0 0 0,-1 0 1 0 0,2 1-1 0 0,0-1-84 0 0,0 0 0 0 0,0 0 0 0 0,0 0 1 0 0,0-1-1 0 0,0 1 0 0 0,0-1 0 0 0,0 0 0 0 0,0 0 1 0 0,0 0-1 0 0,0 0 0 0 0,0 0 0 0 0,4-2 0 0 0,5 0-576 0 0,-1-2 0 0 0,0 1 0 0 0,0-2-1 0 0,0 1 1 0 0,17-11 0 0 0,-13 4-117 0 0,-11 8 845 0 0,1 0 0 0 0,-1 0 0 0 0,0 1 0 0 0,1-1 0 0 0,-1 1 0 0 0,1 0 0 0 0,7-2 0 0 0,-11 4 59 0 0,1-1-1 0 0,-1 1 0 0 0,1 1 1 0 0,-1-1-1 0 0,0 0 1 0 0,1 0-1 0 0,-1 0 0 0 0,1 1 1 0 0,-1-1-1 0 0,0 1 0 0 0,1-1 1 0 0,-1 1-1 0 0,0 0 0 0 0,1-1 1 0 0,-1 1-1 0 0,0 0 1 0 0,0 0-1 0 0,0 0 0 0 0,0 0 1 0 0,0 0-1 0 0,0 0 0 0 0,0 0 1 0 0,0 0-1 0 0,0 0 0 0 0,0 0 1 0 0,-1 1-1 0 0,1-1 1 0 0,0 0-1 0 0,-1 1 0 0 0,1-1 1 0 0,-1 0-1 0 0,1 2 0 0 0,7 20 332 0 0,0-1 1 0 0,-2 1-1 0 0,0 0 0 0 0,2 28 0 0 0,0 97 5 0 0,-8-139-364 0 0,-1 0 0 0 0,0 1-1 0 0,-1-1 1 0 0,0 0 0 0 0,0 0-1 0 0,-1 0 1 0 0,-6 14 0 0 0,7-20-64 0 0,0 0 0 0 0,1 0 0 0 0,-1 0 0 0 0,0-1 1 0 0,0 1-1 0 0,-1 0 0 0 0,1-1 0 0 0,-1 1 0 0 0,1-1 1 0 0,-5 4-1 0 0,5-5-41 0 0,0 0 1 0 0,0-1 0 0 0,0 1 0 0 0,1 0-1 0 0,-1-1 1 0 0,0 1 0 0 0,0-1-1 0 0,0 1 1 0 0,0-1 0 0 0,0 0-1 0 0,0 0 1 0 0,0 0 0 0 0,0 0 0 0 0,0 0-1 0 0,0-1 1 0 0,0 1 0 0 0,0 0-1 0 0,0-1 1 0 0,1 0 0 0 0,-3 0-1 0 0,0-2-323 0 0,-1 0 0 0 0,1 0 0 0 0,1-1-1 0 0,-1 1 1 0 0,1-1 0 0 0,-1 0-1 0 0,1 0 1 0 0,0 0 0 0 0,0 0 0 0 0,-4-8-1 0 0,-2-7-1141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6.0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15851 0 0,'1'60'-90'0'0,"3"1"0"0"0,3-1 0 0 0,15 64 0 0 0,-9-59 237 0 0,16 59 233 0 0,-29-124-476 0 0,0 1 1 0 0,0-1-1 0 0,0 1 0 0 0,0-1 1 0 0,0 1-1 0 0,0-1 1 0 0,0 1-1 0 0,0-1 0 0 0,0 1 1 0 0,0-1-1 0 0,1 0 0 0 0,-1 1 1 0 0,0-1-1 0 0,0 1 0 0 0,0-1 1 0 0,1 1-1 0 0,-1-1 0 0 0,0 0 1 0 0,1 1-1 0 0,-1-1 0 0 0,0 0 1 0 0,1 1-1 0 0,-1-1 0 0 0,0 0 1 0 0,1 0-1 0 0,-1 1 0 0 0,0-1 1 0 0,1 0-1 0 0,-1 0 0 0 0,1 0 1 0 0,-1 1-1 0 0,1-1 1 0 0,-1 0-1 0 0,1 0 0 0 0,0 0 1 0 0,0-1-34 0 0,0 0 1 0 0,0 1-1 0 0,-1-1 1 0 0,1 0-1 0 0,0 0 1 0 0,0 0-1 0 0,-1-1 1 0 0,1 1-1 0 0,-1 0 1 0 0,1 0-1 0 0,-1 0 1 0 0,1-2-1 0 0,10-44-1349 0 0,-10 43 1458 0 0,0-1 1 0 0,0 1-1 0 0,0 0 0 0 0,1-1 0 0 0,-1 1 1 0 0,1 0-1 0 0,0 0 0 0 0,0 0 0 0 0,1 1 1 0 0,-1-1-1 0 0,1 0 0 0 0,0 1 0 0 0,-1-1 1 0 0,8-4-1 0 0,-9 6 91 0 0,1 1 0 0 0,0 0 1 0 0,0 0-1 0 0,0 0 0 0 0,0 0 0 0 0,0 0 1 0 0,0 1-1 0 0,0-1 0 0 0,0 0 0 0 0,0 1 0 0 0,1 0 1 0 0,-1-1-1 0 0,0 1 0 0 0,0 0 0 0 0,0 0 1 0 0,0 0-1 0 0,1 1 0 0 0,-1-1 0 0 0,0 0 1 0 0,0 1-1 0 0,0-1 0 0 0,0 1 0 0 0,0 0 0 0 0,0 0 1 0 0,0 0-1 0 0,0 0 0 0 0,0 0 0 0 0,0 0 1 0 0,-1 0-1 0 0,1 1 0 0 0,0-1 0 0 0,-1 1 1 0 0,3 2-1 0 0,61 68 2415 0 0,-46-49-2091 0 0,41 39 0 0 0,25 8-1173 0 0,-57-48 747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8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36 6433 0 0,'-5'-5'-126'0'0,"4"5"387"0"0,1-1 0 0 0,-1 1 0 0 0,1-1 0 0 0,-1 1-1 0 0,1-1 1 0 0,-1 1 0 0 0,1-1 0 0 0,0 1 0 0 0,-1-1 0 0 0,1 0 0 0 0,-1 1 0 0 0,1-1 0 0 0,0 1 0 0 0,0-1-1 0 0,-1 0 1 0 0,1 1 0 0 0,0-1 0 0 0,0 0 0 0 0,0 0 0 0 0,0 1 0 0 0,0-1 0 0 0,0 0 0 0 0,0 1 0 0 0,0-2-1 0 0,-4-6 2012 0 0,-1 2-255 0 0,12 10-1645 0 0,19 17-142 0 0,30 20 0 0 0,28 22-25 0 0,72 88-101 0 0,-133-125-88 0 0,-1 2 1 0 0,0 1-1 0 0,-3 0 1 0 0,20 38-1 0 0,-22-27 136 0 0,-17-39 147 0 0,-6-10-3481 0 0,-12-13 1725 0 0,4 4-2466 0 0,8 11 1503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19.2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172 120 9866 0 0,'-2'-18'887'0'0,"0"-5"-354"0"0,-55 182 2528 0 0,28-75-2793 0 0,16-48-91 0 0,-10 41 1 0 0,14-46-83 0 0,6-22-47 0 0,1-1 0 0 0,0 1 1 0 0,-2 14-1 0 0,-1 9 1208 0 0,5-32-1245 0 0,1 0 0 0 0,-1 0 0 0 0,0 0 0 0 0,0 1 0 0 0,1-1 0 0 0,-1 0 0 0 0,0 0 0 0 0,0 0 0 0 0,1 0 0 0 0,-1 0 0 0 0,0 0 0 0 0,0 0 0 0 0,1 0 0 0 0,-1 0 0 0 0,0 0 0 0 0,0-1-1 0 0,0 1 1 0 0,1 0 0 0 0,-1 0 0 0 0,0 0 0 0 0,0 0 0 0 0,1 0 0 0 0,-1 0 0 0 0,0 0 0 0 0,0-1 0 0 0,0 1 0 0 0,0 0 0 0 0,1 0 0 0 0,-1 0 0 0 0,0 0 0 0 0,0-1 0 0 0,0 1 0 0 0,0 0 0 0 0,0 0 0 0 0,1 0 0 0 0,-1-1 0 0 0,0 1 0 0 0,0 0 0 0 0,0 0 0 0 0,0-1 0 0 0,0 1-1 0 0,0 0 1 0 0,0 0 0 0 0,0 0 0 0 0,0-1 0 0 0,67-142 37 0 0,-51 111-60 0 0,-1-1-1 0 0,10-38 0 0 0,-13 38-11 0 0,-4 15 15 0 0,0 0 1 0 0,13-19-1 0 0,-14 26 37 0 0,-1-1 1 0 0,1 0-1 0 0,-2 0 1 0 0,0 0-1 0 0,0 0 0 0 0,-1-1 1 0 0,3-15-1 0 0,-7 28-29 0 0,0 0 0 0 0,0 0 0 0 0,0 0 0 0 0,0 0 1 0 0,0 0-1 0 0,0 0 0 0 0,0 0 0 0 0,0 0 0 0 0,0 0 0 0 0,0 0 0 0 0,0 0 0 0 0,-1 0 0 0 0,1 0 1 0 0,0 0-1 0 0,0 1 0 0 0,0-1 0 0 0,0 0 0 0 0,0 0 0 0 0,0 0 0 0 0,0 0 0 0 0,0 0 1 0 0,0 0-1 0 0,0 0 0 0 0,0 0 0 0 0,0 0 0 0 0,0 0 0 0 0,0 0 0 0 0,0 0 0 0 0,0 0 0 0 0,0 0 1 0 0,-1 0-1 0 0,1 0 0 0 0,0 0 0 0 0,0 0 0 0 0,0 0 0 0 0,0 0 0 0 0,0 0 0 0 0,0 0 0 0 0,0 0 1 0 0,0 0-1 0 0,0 0 0 0 0,0 0 0 0 0,0 0 0 0 0,0 0 0 0 0,0 0 0 0 0,0 0 0 0 0,0 0 0 0 0,-1 0 1 0 0,1-1-1 0 0,0 1 0 0 0,0 0 0 0 0,0 0 0 0 0,0 0 0 0 0,0 0 0 0 0,0 0 0 0 0,0 0 0 0 0,0 0 1 0 0,0 0-1 0 0,0 0 0 0 0,0 0 0 0 0,-7 9-36 0 0,-9 16-11 0 0,-79 207 18 0 0,68-164 55 0 0,-30 50 46 0 0,45-93-45 0 0,9-19-14 0 0,-1 0-1 0 0,1 1 0 0 0,1-1 1 0 0,-1 1-1 0 0,-2 13 0 0 0,1 4 48 0 0,4-23 233 0 0,-2-3 13 0 0,1 0-292 0 0,0 0-1 0 0,1 0 1 0 0,-1 0-1 0 0,1 0 1 0 0,0 0-1 0 0,0 0 1 0 0,-1 0-1 0 0,1 0 1 0 0,1 0-1 0 0,-1 0 0 0 0,0 0 1 0 0,0 0-1 0 0,1 0 1 0 0,-1 0-1 0 0,1 0 1 0 0,0 0-1 0 0,1-3 1 0 0,20-41 39 0 0,-13 30-47 0 0,49-110 17 0 0,31-57-35 0 0,-35 72 16 0 0,-19 36 154 0 0,-35 74-2 0 0,-2 3-167 0 0,1 0 6 0 0,-1-1 0 0 0,0 1-1 0 0,1 0 1 0 0,-1 0 0 0 0,1 0-1 0 0,-1 0 1 0 0,1 1 0 0 0,0-1 0 0 0,-2 4-1 0 0,-58 114-25 0 0,48-96 47 0 0,-17 44 0 0 0,2-2 1 0 0,26-62-15 0 0,1 0 1 0 0,-1 0-1 0 0,1 1 1 0 0,0-1-1 0 0,0 1 1 0 0,1-1-1 0 0,-1 7 1 0 0,1-6-1 0 0,-1 1-1 0 0,0 0 1 0 0,0-1 0 0 0,0 1 0 0 0,-4 8 0 0 0,-6 4-3 0 0,-3 6-95 0 0,14-23 85 0 0,0-1-1 0 0,0 1 1 0 0,-1 0-1 0 0,1-1 1 0 0,0 1 0 0 0,-1-1-1 0 0,1 1 1 0 0,0 0-1 0 0,-1-1 1 0 0,1 1-1 0 0,-1-1 1 0 0,1 1 0 0 0,-1-1-1 0 0,1 1 1 0 0,-1-1-1 0 0,0 0 1 0 0,1 1-1 0 0,-1-1 1 0 0,-1 1 0 0 0,-6 5-611 0 0,7-4-1276 0 0,5-3 102 0 0,1-4-194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09.4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0 107 12627,'0'0'1487,"0"1"-1435,11 135-325,0 1 1223,-11-139-908,0-26 312,1 1 0,7-46 0,-3 50-319,1-1 0,1 1 0,1 1 0,17-35 0,-21 49-40,-1 2 0,1-1 0,1 0-1,-1 1 1,1 0 0,0 0 0,1 0 0,-1 0 0,1 1 0,0 0 0,0 1 0,1-1 0,0 1 0,-1 0 0,1 1 0,1-1 0,-1 1 0,8-2 0,-11 5-5,-1-1 0,1 1 0,-1-1 0,1 1 0,-1 0 0,1 0 0,-1 1 0,1-1 0,-1 1-1,1 0 1,-1-1 0,1 2 0,-1-1 0,0 0 0,0 1 0,0-1 0,5 4 0,-3-1-5,-1 0 0,1 0-1,-1 1 1,0-1 0,0 1 0,0 0 0,-1 0-1,1 1 1,2 6 0,3 10-21,0 1 0,-2 0 0,9 45 0,-16-68 36,34 168-504,-34-166 384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1:20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60 4 12859 0 0,'-29'-3'665'0'0,"27"3"-637"0"0,0-1-1 0 0,1 1 0 0 0,-1 1 1 0 0,0-1-1 0 0,0 0 0 0 0,1 0 0 0 0,-1 1 1 0 0,0-1-1 0 0,1 1 0 0 0,-1-1 1 0 0,1 1-1 0 0,-1 0 0 0 0,0 0 0 0 0,-1 1 1 0 0,3-2 13 0 0,-1 0 1 0 0,1 1-1 0 0,0-1 1 0 0,-1 1 0 0 0,1-1-1 0 0,0 0 1 0 0,0 1-1 0 0,0-1 1 0 0,-1 1-1 0 0,1-1 1 0 0,0 1 0 0 0,0-1-1 0 0,0 1 1 0 0,0-1-1 0 0,0 1 1 0 0,0-1 0 0 0,0 1-1 0 0,0-1 1 0 0,0 1-1 0 0,0-1 1 0 0,0 1-1 0 0,0-1 1 0 0,0 1 0 0 0,0-1-1 0 0,0 1 1 0 0,0-1-1 0 0,1 0 1 0 0,-1 1 0 0 0,12 14 391 0 0,19 6-115 0 0,53 18 286 0 0,-59-29-465 0 0,-1 1 0 0 0,0 1 0 0 0,40 28 1 0 0,-38-19-102 0 0,-1 1 0 0 0,-1 2 1 0 0,-1 0-1 0 0,24 35 1 0 0,-26-30-11 0 0,-13-17 52 0 0,1 1 0 0 0,13 12 2858 0 0,-25-26-2885 0 0,0 0-1 0 0,0-1 1 0 0,0 1 0 0 0,1-1 0 0 0,-1 1 0 0 0,0-1 0 0 0,1 0 0 0 0,0 0 0 0 0,-1 0 0 0 0,1 0 0 0 0,0-1-1 0 0,0 1 1 0 0,0 0 0 0 0,-3-6 0 0 0,-6-6 49 0 0,1 3-67 0 0,-35-34 208 0 0,-1 2 1 0 0,-69-50-1 0 0,82 70-90 0 0,17 11-68 0 0,0 0 0 0 0,-1 1 0 0 0,-30-13 0 0 0,108 106-187 0 0,27 15 78 0 0,106 91 0 0 0,-147-135 527 0 0,-53-54-378 0 0,-2-3-104 0 0,0 0 0 0 0,1-1 0 0 0,-1 0 0 0 0,1 0 0 0 0,0 0 0 0 0,1-1-1 0 0,-8-7 1 0 0,-45-54 26 0 0,35 38-34 0 0,-34-45-2 0 0,40 49-9 0 0,-1 0-1 0 0,-1 2 0 0 0,-1 0 0 0 0,-31-25 0 0 0,51 47-9 0 0,29 34-393 0 0,18 28 395 0 0,-14-16 2 0 0,1-2-1 0 0,3-2 1 0 0,65 61 0 0 0,-87-88 9 0 0,-11-11-3 0 0,0 0 1 0 0,1 1-1 0 0,-1-1 1 0 0,1 0-1 0 0,0-1 1 0 0,0 1 0 0 0,4 1-1 0 0,-8-3 293 0 0,0-3-284 0 0,-1 1-1 0 0,1-1 1 0 0,-1 0 0 0 0,0 1-1 0 0,0 0 1 0 0,0-1 0 0 0,0 1-1 0 0,0-1 1 0 0,0 1 0 0 0,0 0-1 0 0,0 0 1 0 0,-1 0 0 0 0,0-2-1 0 0,-5-3 32 0 0,-152-199 63 0 0,143 182-124 0 0,-1 2 1 0 0,-1 0-1 0 0,-39-35 0 0 0,43 50-1890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2:02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3215 3809 0 0,'0'0'1208'0'0,"-9"0"1175"0"0,9 0-2322 0 0,-1 0 0 0 0,1 0 0 0 0,0 0 1 0 0,0 0-1 0 0,0 0 0 0 0,-1 0 0 0 0,1 0 1 0 0,0 0-1 0 0,0 0 0 0 0,-1 0 0 0 0,1 0 0 0 0,0 0 1 0 0,0 0-1 0 0,0 0 0 0 0,-1-1 0 0 0,1 1 1 0 0,0 0-1 0 0,0 0 0 0 0,0 0 0 0 0,0 0 1 0 0,-1 0-1 0 0,1 0 0 0 0,0-1 0 0 0,0 1 0 0 0,0 0 1 0 0,0 0-1 0 0,0 0 0 0 0,0-1 0 0 0,-1 1 1 0 0,1 0-1 0 0,0 0 0 0 0,0 0 0 0 0,0 0 0 0 0,0-1 1 0 0,0 1-1 0 0,0 0 0 0 0,0 0 0 0 0,0-1 1 0 0,0 1-1 0 0,0 0 0 0 0,0 0 0 0 0,0 0 1 0 0,0-1-1 0 0,0 1 0 0 0,0 0 0 0 0,0 0 0 0 0,0 0 1 0 0,0-1-1 0 0,0 1 0 0 0,1 0 0 0 0,-1 0 1 0 0,30-64 268 0 0,-10 18-110 0 0,34-52-1 0 0,8-6 40 0 0,-35 57-208 0 0,1 1 0 0 0,44-54 0 0 0,190-174 2 0 0,-211 223-39 0 0,179-191 399 0 0,-130 146 125 0 0,172-128 1 0 0,-181 158-634 0 0,94-77 159 0 0,-127 94 45 0 0,95-63-1 0 0,74-29 180 0 0,-17 13-190 0 0,138-91 156 0 0,19 32-120 0 0,72 2-173 0 0,-265 107 31 0 0,29-12 1 0 0,-23 23-13 0 0,311-70-1 0 0,148 12 90 0 0,-516 103-62 0 0,1-2 23 0 0,155-8 0 0 0,125 22 123 0 0,123 16-26 0 0,-244 22-66 0 0,-93-6-57 0 0,-96-9 28 0 0,94 25-1 0 0,-95-17-31 0 0,251 74 44 0 0,-246-65-59 0 0,-49-14 3 0 0,0 3 0 0 0,70 37 0 0 0,84 64 126 0 0,-86-49-2 0 0,-49-35-2 0 0,139 50 0 0 0,-142-61-77 0 0,-50-19-25 0 0,300 124 141 0 0,-252-99-92 0 0,-1 2-1 0 0,106 77 1 0 0,-115-70 6 0 0,-2 3-1 0 0,-2 1 1 0 0,78 92 0 0 0,-96-93 69 0 0,-1 1 1 0 0,42 86-1 0 0,-37-62-59 0 0,-4 1 0 0 0,31 97 0 0 0,-37-64 14 0 0,17 146 1 0 0,31 229 152 0 0,-68-433-242 0 0,-3 0 0 0 0,-2 1 1 0 0,-1-1-1 0 0,-9 51 1 0 0,2-17 57 0 0,-90 521 479 0 0,36-282-461 0 0,32-172 81 0 0,-82 242-1 0 0,-14-92 112 0 0,105-253-46 0 0,-2 0 1 0 0,-2-2-1 0 0,-1 0 1 0 0,-2-2-1 0 0,-2-1 0 0 0,-54 51 1 0 0,14-20 123 0 0,-130 114-23 0 0,133-127-148 0 0,-4-3-1 0 0,-122 69 1 0 0,118-84-57 0 0,-1-3 0 0 0,-2-3 1 0 0,-113 28-1 0 0,182-57-111 0 0,-408 93 206 0 0,295-73-102 0 0,-180 9 0 0 0,184-29-31 0 0,0-5 1 0 0,-134-20 0 0 0,35-10 99 0 0,-392-38-8 0 0,-633-15 172 0 0,952 49 392 0 0,160 19-698 0 0,-261-48 15 0 0,305 46-9 0 0,0-3 0 0 0,-120-52 0 0 0,152 51-8 0 0,1-3-1 0 0,-78-54 0 0 0,96 55 33 0 0,1 0 0 0 0,1-3 0 0 0,2 0 0 0 0,-37-45 0 0 0,58 59-41 0 0,-1 0-1 0 0,2-1 1 0 0,0 0 0 0 0,1-1-1 0 0,0 0 1 0 0,1 0 0 0 0,1-1 0 0 0,1 1-1 0 0,1-1 1 0 0,0 0 0 0 0,1-1 0 0 0,0-29-1 0 0,3-15-52 0 0,3 1 0 0 0,14-85 0 0 0,-12 109 48 0 0,3-9-33 0 0,21-62 0 0 0,-5 18-2 0 0,1 11-17 0 0,-5 21 25 0 0,24-67-2 0 0,-24 72-7 0 0,-2 13-2 0 0,1 1 1 0 0,3 0 0 0 0,0 2-1 0 0,3 1 1 0 0,34-41 0 0 0,75-112-42 0 0,-126 178 56 0 0,24-35-21 0 0,2 1 0 0 0,2 1-1 0 0,82-78 1 0 0,34-27-15 0 0,-47 43 22 0 0,-29 32 25 0 0,-40 36-20 0 0,3 2 1 0 0,1 1-1 0 0,82-55 0 0 0,140-59-21 0 0,52-33 17 0 0,-133 84 1 0 0,-150 83 14 0 0,43-18-27 0 0,1 2-1 0 0,1 4 1 0 0,127-30 0 0 0,-10 9 20 0 0,-122 36-8 0 0,108-6 1 0 0,94 4-25 0 0,-69 6 48 0 0,99 3 7 0 0,-250 9-31 0 0,-1 2 0 0 0,66 14 0 0 0,-57-7 9 0 0,338 65-36 0 0,-325-59 50 0 0,0 4-1 0 0,78 36 0 0 0,-106-37-16 0 0,0 2-1 0 0,-1 3 1 0 0,-2 1 0 0 0,-1 2 0 0 0,-1 2-1 0 0,54 54 1 0 0,-50-37 9 0 0,-1 1-1 0 0,-3 3 1 0 0,-3 1 0 0 0,42 76-1 0 0,-45-64-14 0 0,-3 2 0 0 0,26 78 0 0 0,-44-100 11 0 0,-1 1 0 0 0,-3 0 0 0 0,-2 0 0 0 0,3 69 0 0 0,-9-82 6 0 0,-3 0 1 0 0,-1 0-1 0 0,-1 0 1 0 0,-2 0-1 0 0,-1-1 1 0 0,-1 0-1 0 0,-2 0 1 0 0,-1-1-1 0 0,-2 0 0 0 0,-1 0 1 0 0,-22 36-1 0 0,17-41 21 0 0,-1 0-1 0 0,-28 29 0 0 0,-18 23 18 0 0,-36 51 2 0 0,83-107-29 0 0,-1-2 0 0 0,-1 0 0 0 0,-1-1 0 0 0,-1-1 0 0 0,-1 0 0 0 0,0-2 0 0 0,-1-1 0 0 0,-33 15 0 0 0,-280 115 79 0 0,281-126-48 0 0,-1-2-1 0 0,-96 14 1 0 0,71-16-29 0 0,-118 14 44 0 0,97-18-26 0 0,-58 2 24 0 0,-289 14 18 0 0,358-20-67 0 0,18-2 25 0 0,0-3-1 0 0,-144-15 0 0 0,-236-67 9 0 0,243 27 15 0 0,198 48-41 0 0,0 0 1 0 0,1-1-1 0 0,0-1 1 0 0,-22-14-1 0 0,13 7 11 0 0,17 11-14 0 0,0-1 0 0 0,1 1 0 0 0,0-1 0 0 0,0 0 0 0 0,0 0 0 0 0,0 0 0 0 0,0 0 0 0 0,1 0 0 0 0,0-1 0 0 0,-3-6 0 0 0,-1-1 24 0 0,-1-3 4 0 0,4-18 28 0 0,0 12-57 0 0,1-2 0 0 0,2-32 0 0 0,0 43-15 0 0,20-170 95 0 0,-8 102-90 0 0,-8 66-9 0 0,0-1 0 0 0,1 1 1 0 0,0 0-1 0 0,1 1 0 0 0,10-17 0 0 0,29-24-35 0 0,-7 3 36 0 0,65-67 1 0 0,-83 96 7 0 0,4-2-11 0 0,2 0 1 0 0,1 2-1 0 0,1 1 0 0 0,0 1 0 0 0,2 1 0 0 0,0 2 0 0 0,63-26 1 0 0,-40 20-1 0 0,-13 4 15 0 0,0 2 0 0 0,2 2 0 0 0,46-10 0 0 0,-11 10-48 0 0,97-6 0 0 0,-67 7 34 0 0,-25 3 21 0 0,-38 7-23 0 0,87 5 0 0 0,-95 4-14 0 0,62 16 0 0 0,-57-11 0 0 0,-18-4 16 0 0,0 1 1 0 0,0 2 0 0 0,-1 0 0 0 0,0 1 0 0 0,-1 1 0 0 0,0 1-1 0 0,31 24 1 0 0,-41-28 9 0 0,0 1 0 0 0,-1 0 0 0 0,0 0 0 0 0,-1 1 0 0 0,14 18 0 0 0,-5-3-7 0 0,-10-14-3 0 0,0 0-1 0 0,-1 0 0 0 0,10 23 1 0 0,-6-8 2 0 0,-6-16 14 0 0,0 0 0 0 0,-1 0 0 0 0,0 1 0 0 0,-1 0 0 0 0,-1-1 0 0 0,1 1 0 0 0,0 14 0 0 0,-2-11-4 0 0,-1-12 2 0 0,1-1 0 0 0,-1 0-1 0 0,0 1 1 0 0,0-1 0 0 0,0 0 0 0 0,0 1-1 0 0,0-1 1 0 0,0 1 0 0 0,0-1-1 0 0,0 0 1 0 0,0 0 0 0 0,-1 1 0 0 0,1-1-1 0 0,-1 0 1 0 0,1 1 0 0 0,-1-1 0 0 0,1 0-1 0 0,-1 0 1 0 0,0 0 0 0 0,1 0 0 0 0,-1 1-1 0 0,0-1 1 0 0,-2 1 0 0 0,-4 10 21 0 0,5-9-20 0 0,1-1 0 0 0,-1 1-1 0 0,1-1 1 0 0,-1 1 0 0 0,0-1 0 0 0,0 1-1 0 0,0-1 1 0 0,-3 3 0 0 0,-26 25-1 0 0,23-23 15 0 0,1-1 10 0 0,-7 2-17 0 0,-35 26 13 0 0,4-5-23 0 0,39-25 4 0 0,1 0 0 0 0,-1-1 1 0 0,-1 1-1 0 0,1-1 0 0 0,-12 4 1 0 0,4-2-5 0 0,-16 8 21 0 0,0-2 0 0 0,-1-1 0 0 0,0-2 0 0 0,-54 8 0 0 0,36-8-4 0 0,2 1 11 0 0,-1-3 0 0 0,-1-1 0 0 0,-79-4 0 0 0,101-5 5 0 0,0-1 0 0 0,1-2 0 0 0,-1 0-1 0 0,2-2 1 0 0,-47-22 0 0 0,37 16-12 0 0,33 14-14 0 0,0 0-1 0 0,0 0 0 0 0,1 0 1 0 0,-1 0-1 0 0,0 0 0 0 0,0-1 1 0 0,1 1-1 0 0,-1 0 0 0 0,1-1 0 0 0,-1 1 1 0 0,1-1-1 0 0,0 0 0 0 0,-1 1 1 0 0,1-1-1 0 0,0 0 0 0 0,0 0 1 0 0,0 0-1 0 0,0 0 0 0 0,1 0 1 0 0,-1 0-1 0 0,0 0 0 0 0,1 0 0 0 0,-1 0 1 0 0,1 0-1 0 0,0-2 0 0 0,-4-9-4212 0 0,4 13 4125 0 0,0 0-1 0 0,0 0 1 0 0,0 0-1 0 0,0 0 0 0 0,0 1 1 0 0,0-1-1 0 0,0 0 1 0 0,0 0-1 0 0,0 0 1 0 0,0 0-1 0 0,0 0 1 0 0,0 1-1 0 0,0-1 0 0 0,0 0 1 0 0,0 0-1 0 0,0 0 1 0 0,-1 0-1 0 0,1 0 1 0 0,0 0-1 0 0,0 0 1 0 0,0 1-1 0 0,0-1 0 0 0,0 0 1 0 0,0 0-1 0 0,-1 0 1 0 0,1 0-1 0 0,0 0 1 0 0,0 0-1 0 0,0 0 1 0 0,0 0-1 0 0,0 0 1 0 0,0 0-1 0 0,-1 0 0 0 0,1 0 1 0 0,0 0-1 0 0,0 0 1 0 0,0 0-1 0 0,0 0 1 0 0,-1 0-1 0 0,1 0 1 0 0,0 0-1 0 0,0 0 0 0 0,0 0 1 0 0,0 0-1 0 0,0 0 1 0 0,-1 0-1 0 0,1 0 1 0 0,0 0-1 0 0,0 0 1 0 0,0 0-1 0 0,0 0 1 0 0,0-1-1 0 0,0 1 0 0 0,-1 0 1 0 0,1 0-1 0 0,0 0 1 0 0,0 0-1 0 0,0 0 1 0 0,0 0-1 0 0,0 0 1 0 0,0-1-1 0 0,0 1 0 0 0,0 0 1 0 0,0 0-1 0 0,0 0 1 0 0,0 0-1 0 0,0 0 1 0 0,0-1-1 0 0,-1 1 1 0 0,1 9-2863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0.8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722 1 16355,'10'209'1768,"-3"-54"-1219,17 243 601,-24-395-1062,2 33 134,-4-27 257,-4-21 885,-14-60-918,9 28-427,-29-69 0,35 101-41,-1 0 1,0 1-1,-1-1 0,0 1 1,-1 1-1,0-1 0,-1 1 1,0 1-1,0 0 0,-14-10 1,17 14 7,-1 1 0,1 1 1,-1-1-1,1 1 0,-1 0 0,0 1 1,0 0-1,-1 0 0,1 0 1,0 1-1,0 0 0,-11 0 0,7 1-1,0 1 0,-1 1 1,1 0-1,0 0 0,1 1 0,-1 0 0,-15 7 0,-2 4-3,1 2 0,0 0 1,1 2-1,-44 40 0,47-39 39,2 2 0,0 1 0,1 0 0,1 1 0,2 1 0,0 1 1,1 1-1,2 0 0,-12 30 0,23-50-11,1 0 0,0 0 0,0 1 0,1-1 1,-1 1-1,1-1 0,1 1 0,-1 0 0,1-1 0,1 1 1,-1 0-1,1-1 0,0 1 0,1 0 0,-1-1 1,1 0-1,0 1 0,1-1 0,0 0 0,0 0 0,0 0 1,1-1-1,-1 1 0,1-1 0,1 0 0,4 5 0,3-1 18,0 0-1,0-1 0,0 0 0,1-1 0,1 0 1,-1-2-1,1 1 0,0-1 0,0-1 1,0-1-1,25 3 0,2-2 67,0-1 1,81-7-1,-81 1-39,0-2 0,0-1 0,0-3 0,-1-1 0,-1-2 0,52-22 0,-88 32-70,0 1-8,0 0-1,0 0 0,0-1 0,0 1 1,-1-1-1,1 0 0,-1 0 1,1 0-1,1-2 0,-5 0-2986,-1 4 2386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1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 14099,'-1'0'76,"1"0"0,-1 0 0,1-1 0,-1 1 0,1 0 0,0 0 0,-1 0 0,1 0 0,-1 1 0,1-1 0,0 0 0,-1 0 0,1 0 0,-1 0 0,1 0 0,0 0 0,-1 1 0,1-1 0,0 0-1,-1 0 1,1 0 0,0 1 0,-1-1 0,1 0 0,0 1 0,-1-1 0,1 0 0,0 1 0,0-1 0,-1 0 0,1 1 0,0-1 0,0 0 0,0 1 0,0-1 0,0 1 0,-1-1 0,1 1 0,0-1 0,0 0 0,0 1 0,0-1 0,0 1 0,0-1 0,0 0 0,0 1 0,0-1 0,1 1 0,-1-1 0,0 0 0,0 1 0,0-1 0,0 1 0,1-1 0,-1 0 0,0 1 0,0-1 0,1 0-1,-1 1 1,22 29-89,-13-19 508,60 86 491,230 305 782,-295-397-1633,2 3-568,-1-1 0,2 0 1,12 11-1,-18-18 382,-1 1 1,1 0-1,-1-1 1,1 1-1,0-1 1,0 1-1,-1-1 1,1 1-1,0-1 1,0 0-1,-1 1 1,1-1-1,0 0 1,0 1-1,0-1 1,0 0-1,0 0 1,-1 0-1,1 0 1,0 0-1,0 0 1,0 0-1,0 0 1,0 0-1,0 0 1,-1-1-1,1 1 1,0 0-1,0-1 1,0 1-1,-1 0 1,1-1-1,0 1 1,0-1-1,-1 1 1,1-1-1,0 1 1,-1-1-1,1 0 1,0 1-1,-1-1 0,1 0 1,-1 0-1,0 1 1,1-1-1,-1 0 1,1 0-1,-1 0 1,0 1-1,0-1 1,1-1-1,4-20-775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1.7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668 1 14859,'-12'29'1705,"-12"20"-777,-14 18-312,-7 6 728,-6 11-224,-15 24-23,-5 8-81,-1 5-344,0-2-216,12-11-248,5-7-56,15-18-232,6-12-296,16-28-1168,9-13-1377,12-24 2417,9-8-432,9-20-336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2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22 103 14755,'-20'0'1594,"18"0"-1297,6 0 267,206-13 747,-110 5-1097,549-32 366,-154 11-2022,-404 23 1194,-29 0-93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3.5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644 2 16275,'-1'-2'1169,"-1"12"-1057,-1 24 136,1 1 0,2-1 0,2 0 0,6 43 0,0-3 184,5 103 493,-7 1-1,-22 213 1,15-374-849,-5 31 168,5-44-200,0 0 1,0-1-1,0 1 1,0 0-1,-1-1 0,1 1 1,-1-1-1,0 1 1,-3 4-1,4-8-33,1 1-1,-1-1 1,1 1 0,-1-1-1,0 0 1,1 1 0,-1-1-1,0 0 1,1 1-1,-1-1 1,0 0 0,0 0-1,1 0 1,-1 1-1,0-1 1,0 0 0,1 0-1,-1 0 1,0 0 0,1 0-1,-1-1 1,0 1-1,0 0 1,1 0 0,-1 0-1,0-1 1,1 1 0,-1 0-1,0-1 1,1 1-1,-1 0 1,0-1 0,1 1-1,-1-1 1,1 1-1,-1-1 1,0-1 0,-19-21 92,19 21-94,-72-114 81,2 0-301,58 98 159,-1 1-1,0 0 0,-1 1 1,-20-16-1,31 28 47,-1 0-1,-1 1 1,1-1 0,0 1-1,-1 0 1,0 0 0,1 1-1,-1 0 1,0 0 0,-1 0-1,1 1 1,0-1 0,0 2-1,-1-1 1,1 1-1,0 0 1,-1 0 0,-11 2-1,9 0 10,0 1 0,0 0 0,0 1-1,0 0 1,1 0 0,-1 1 0,1 0-1,0 0 1,1 1 0,-1 0-1,-10 12 1,5-5 20,1 1 0,1 1 0,0 0 0,1 0 1,1 1-1,1 0 0,0 1 0,1 0 0,-6 18 0,10-22-2,-1-1 1,2 1-1,0 0 1,0 0-1,1 0 0,1 0 1,0 1-1,1-1 1,0 0-1,1 0 1,0 0-1,1-1 1,7 18-1,-7-22-12,1 0 0,0-1 0,0 0 0,1 0 0,0 0 0,0 0 0,1-1 0,0 0 0,0 0 0,10 8 0,-6-7 4,1-1 0,0 1 0,0-2 1,0 1-1,1-2 0,18 6 0,-5-4-58,0-2 0,1 0 1,-1-2-1,1-1 0,-1-1 0,38-4 0,-21-2-673,0-1 0,-1-3 1,0-1-1,-1-1 0,76-36 0,-50 13-117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1 18260,'0'0'1392,"-5"6"-526,-8 18-386,0 1-1,-14 44 1,-15 62 56,40-124-511,-11 38 136,-13 88 0,24-112-120,0 0 0,1 0 1,2 0-1,0 1 0,1-1 0,8 32 0,-9-46-56,1-1 0,0 0 1,0 0-1,1 0 0,-1 0 1,2 0-1,-1 0 0,0-1 1,1 1-1,0-1 0,1 0 1,-1 0-1,1-1 0,0 1 1,0-1-1,0 0 0,0 0 1,1-1-1,0 0 0,-1 0 1,1 0-1,0 0 0,1-1 1,-1 0-1,0 0 0,1-1 1,-1 0-1,1 0 0,-1-1 1,1 1-1,-1-1 0,1-1 1,0 1-1,12-4 0,-7 1-358,0-1-1,-1 0 0,1-1 1,-1 0-1,0-1 1,0 0-1,-1-1 1,1 0-1,-2-1 1,1 0-1,-1-1 0,0 1 1,-1-2-1,0 1 1,0-1-1,-1 0 1,10-20-1,-2-15-945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4.3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 13395,'-18'16'1544,"9"-4"-832,12-3-272,10-2 857,11-2-329,19-5-304,7-2-152,15-5-288,4-2-368,3-3-2056,5 2 2008,-8 4-248,-10 1-193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5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558 1 13131,'0'0'1109,"-4"5"-59,1 3-825,0-1 1,1 1-1,0-1 1,0 1 0,0 0-1,1 0 1,-1 11-1,2 67 696,0-49-549,9 854 2316,-9-869-2637,0 103 501,0-124-534,0 0 0,0 0 0,0 0 0,0 0 0,0 0 0,0 0 1,0 0-1,0 0 0,0 0 0,0 0 0,-1 0 0,1 0 0,0 0 0,-1 0 0,1 0 0,-1 0 0,1 0 1,-1 0-1,0 0 0,1 0 0,-1 0 0,0-1 0,0 1 0,1 0 0,-1 0 0,0-1 0,0 1 0,-1 0 1,1-1-1,-1-1 0,1 1 0,-1 0 1,1-1-1,-1 0 0,1 1 1,0-1-1,-1 0 0,1 1 1,0-1-1,0 0 0,-1 0 1,1 0-1,0 0 0,0 0 1,0 0-1,0-1 0,0 1 1,-1-2-1,-80-124 6,58 86-203,-46-59-1,62 90 160,-1-1-1,-1 1 1,0 1-1,0 0 1,-1 0-1,0 1 1,-1 0-1,-16-7 1,23 12 23,0 1-1,0 0 1,0 1 0,-1-1 0,1 1 0,-1 0 0,1 1-1,-1-1 1,1 1 0,-1 0 0,1 0 0,-1 1 0,1 0 0,-1 0-1,1 0 1,0 0 0,-1 1 0,1 0 0,0 0 0,0 0 0,0 1-1,0 0 1,-5 4 0,3-1 8,-1 1-1,1 0 0,0 0 1,1 1-1,0 0 1,0 0-1,1 0 1,-1 1-1,2-1 1,0 1-1,0 1 1,0-1-1,1 1 1,0-1-1,1 1 1,-1 10-1,1-4 3,0-1 0,2 0 0,-1 1 0,2-1-1,0 1 1,1-1 0,0 1 0,2-1 0,8 25 0,-8-30-30,0 0 0,1 0-1,0-1 1,1 1 0,0-1 0,0-1 0,1 1 0,0-1 0,1 0 0,-1-1 0,2 1 0,-1-2-1,1 1 1,16 8 0,-14-10-89,1 0 0,0 0 0,0-1 0,0-1 0,1 0-1,-1-1 1,1 0 0,-1-1 0,1 0 0,0-1 0,0 0 0,15-4-1,34-8-143,-1-7-92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09.9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86 14195,'0'0'912,"7"8"-341,8-2-580,39 8 7,-47-13 6,-1 0-1,1-1 0,0 0 1,0-1-1,-1 0 0,1 0 0,0 0 1,-1-1-1,1 1 0,-1-2 1,1 1-1,-1-1 0,0 0 1,0 0-1,0-1 0,-1 1 0,1-1 1,5-6-1,-6 7-28,-1-1 0,0 0 0,0 1 1,0-2-1,0 1 0,-1 0 0,1-1 0,-1 1 0,0-1 0,-1 0 1,1 0-1,-1 0 0,3-11 0,-5 14-138,-6 2-368,-8 3 471,5-1 54,5-1 6,1-1 0,-1 1-1,0-1 1,1 1 0,-1 0 0,1 1-1,0-1 1,-1 1 0,1-1 0,0 1 0,0 0-1,0 0 1,0 1 0,0-1 0,0 0-1,1 1 1,-1 0 0,-1 2 0,-3 6 23,1-1 0,0 1 0,1 0 0,0 0 0,1 0 0,0 1 0,-2 14 0,5-22-17,0 0-1,1 0 1,-1 0 0,1 0-1,0 0 1,0 1-1,1-1 1,-1 0 0,1 0-1,0 0 1,0 0 0,0 0-1,1-1 1,0 1 0,-1 0-1,1-1 1,0 1-1,1-1 1,-1 1 0,0-1-1,1 0 1,0 0 0,0 0-1,0 0 1,4 2 0,-1-1-30,1 0 1,-1 0 0,1-1 0,0-1-1,0 1 1,0-1 0,0 0 0,0 0-1,1-1 1,-1 0 0,0 0 0,1-1-1,-1 0 1,1 0 0,-1-1 0,0 0-1,1 0 1,-1-1 0,0 0 0,0 0-1,0 0 1,0-1 0,0 0 0,-1-1-1,1 0 1,-1 0 0,11-9 0,14-16-112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5.6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66 11194,'0'0'1023,"9"-1"739,-6 0-1654,0 1 0,1 0 0,-1 0 1,0 0-1,1 0 0,-1 0 0,0 1 0,1-1 0,-1 1 0,0 0 1,0 0-1,1 0 0,-1 0 0,0 1 0,0-1 0,0 1 0,-1 0 1,1 0-1,0 0 0,-1 0 0,4 4 0,15 15 487,-1 1 0,-1 1 0,-1 0 0,24 45 0,-26-42-475,1 0 0,1 0 0,1-2 0,24 23-1,-39-43-225,-1-1-1,1 0 0,-1 0 1,1-1-1,0 1 0,0-1 1,1 0-1,-1 0 0,0 0 1,1 0-1,-1-1 1,1 0-1,-1 0 0,1 0 1,0 0-1,-1-1 0,1 0 1,0 0-1,-1 0 0,1-1 1,0 1-1,-1-1 0,1 0 1,-1 0-1,1-1 0,-1 1 1,1-1-1,-1 0 0,0 0 1,0-1-1,4-2 1,5-5-547,0-1 1,-1 0 0,-1 0 0,1-1 0,-2-1 0,0 0-1,11-17 1,4-13-1053,20-48-1,-26 46 2598,19-67 0,-37 108 691,-1 4-1506,-1 0-1,1 0 1,0 0-1,-1 0 1,1-1-1,0 1 1,0 0-1,-1 0 1,1 0-1,0 0 1,-1 0-1,1 1 1,0-1-1,-1 0 1,1 0-1,0 0 1,0 0-1,-1 0 1,1 0-1,0 0 1,0 0-1,-1 1 1,1-1-1,0 0 1,0 0-1,-1 0 1,1 1-1,0-1 1,0 0-1,0 0 1,0 1-1,-1-1 1,1 0-1,0 0 1,0 1-1,0-1 1,0 0-1,0 1 1,-6 7 316,1 0 1,0 1-1,1 0 0,0 0 1,-5 16-1,-8 20 282,-154 352 1825,53-122-1665,41-80-1312,24-59-599,51-131 741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6.1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53 9226,'-1'-1'215,"-1"0"1,0 0-1,1 0 1,0 0-1,-1-1 1,1 1-1,-1 0 1,1 0-1,0-1 1,0 1-1,0-1 1,0 1-1,0-1 1,0 0-1,0 1 1,1-1-1,-2-3 1,2 4-131,1 0 0,-1 0 0,0 0 1,1 0-1,-1 0 0,1 0 0,-1 1 0,1-1 1,-1 0-1,1 0 0,0 0 0,0 0 0,-1 1 1,1-1-1,0 0 0,0 1 0,0-1 0,-1 1 1,1-1-1,0 1 0,0-1 0,0 1 0,0-1 1,0 1-1,0 0 0,0 0 0,0-1 1,0 1-1,0 0 0,0 0 0,2 0 0,13-2 103,0 0 0,0 1-1,0 0 1,0 1-1,0 1 1,17 3-1,-28-3-158,0 0 0,0 1 0,0-1 0,0 1-1,0 0 1,0 0 0,0 1 0,-1 0-1,8 5 1,-9-6-7,-1 1 0,0-1 0,0 0 0,0 1 0,0 0 0,-1-1 0,1 1 0,-1 0 0,1 0 0,-1 0 0,0 0 0,0 0 0,0 0 0,0 0 0,-1 0 0,0 0 0,1 6 0,-1-2 20,-1 0 0,0-1 1,0 1-1,-1 0 0,0 0 0,0-1 0,0 1 1,-1-1-1,-6 12 0,-7 8 143,-18 22 0,10-14 2,-10 11 39,22-31-151,2 0 1,0 0 0,0 1 0,-8 19 0,17-32-82,0 1 0,0 0 0,1 0 0,-1-1 0,1 1 0,0 0 0,-1 0-1,1 0 1,0 0 0,1 0 0,-1-1 0,1 1 0,-1 0 0,1 0 0,0 0 0,0-1 0,0 1 0,0 0-1,0-1 1,1 1 0,-1-1 0,1 0 0,-1 1 0,1-1 0,0 0 0,0 0 0,0 0 0,4 2 0,6 6-352,0-1 1,1-1 0,0 0-1,17 7 1,-7-4-30,18 10-6,-1 1-121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6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20 207 12315,'-17'9'1233,"17"-9"-1219,0 0 0,0 1 0,0-1 0,0 0 0,-1 0 0,1 0 0,0 0 0,0 0 0,0 0 0,0 0-1,0 0 1,0 0 0,0 1 0,0-1 0,-1 0 0,1 0 0,0 0 0,0 0 0,0 0 0,0 0 0,0 1 0,0-1 0,0 0 0,0 0-1,0 0 1,0 0 0,0 0 0,0 1 0,0-1 0,0 0 0,0 0 0,0 0 0,0 0 0,0 0 0,0 1 0,0-1 0,0 0 0,0 0 0,0 0-1,0 0 1,1 0 0,-1 0 0,0 1 0,0-1 0,0 0 0,0 0 0,10 5 589,17-1 957,31-4-1134,0-2-1,92-17 1,-74 9-196,414-57 555,463-54-2562,-809 110 785,-105 11 418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7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572 1 14779,'-1'4'966,"-1"16"-626,0 0 0,1 0 0,1 0 0,4 33 0,0-8-87,3 112 969,-15 189 0,7-337-1169,1-1 38,-1 0 0,0 0-1,0-1 1,0 1-1,-1-1 1,-6 15 0,8-22-83,0 0 0,0 1 0,-1-1 0,1 0 0,0 0 0,0 1 0,-1-1 0,1 0 0,0 0 0,0 0 0,-1 1 0,1-1 0,0 0 0,-1 0 0,1 0 0,0 0 0,-1 0 0,1 1 0,0-1 0,-1 0 0,1 0 0,0 0 0,-1 0 0,1 0 0,0 0 0,-1 0 0,1 0 0,0-1 0,-1 1 0,1 0 0,0 0 0,-1 0 0,1 0 0,0 0 0,-1 0 0,1-1 0,0 1 0,-1 0 0,1 0 0,0-1 0,0 1 0,-1 0 0,1 0 0,0-1 0,0 1 0,0 0 0,-1 0 0,1-1 0,0 0 0,-12-16 129,12 15-121,-27-50 180,10 18-165,-1 1 0,-1 1 0,-30-38 1,43 63-35,0 0 1,0 0-1,0 1 1,-1 0 0,0 0-1,-1 0 1,1 1-1,-1 0 1,0 1 0,0-1-1,-1 2 1,1-1-1,-1 1 1,0 0 0,1 1-1,-1 0 1,0 1-1,-15-2 1,14 4-2,1-1 0,0 1 0,0 1 1,0 0-1,0 0 0,1 1 0,-1 0 0,0 0 0,1 1 1,0 0-1,0 0 0,0 1 0,-7 6 0,6-3 0,-1 0 0,1 0 0,1 1 0,0 1 0,0-1 0,1 1 0,0 1 0,1-1 0,-7 15 0,8-13 0,1-1 0,0 1 1,0 0-1,1 0 0,1 1 1,0-1-1,1 0 1,0 1-1,1 14 0,1-18 1,0 1 0,0-1 0,1 0 0,0 0 0,1 0 0,0 0 0,1-1 0,-1 1 0,2-1-1,-1 0 1,1 0 0,10 13 0,-6-11 13,1 0-1,-1-1 1,2 0 0,-1-1-1,1 0 1,0-1-1,1 0 1,19 9-1,-13-9-138,0-1 0,0-1-1,1 0 1,-1-1 0,29 1 0,-10-3-180,-1-3 1,1-1 0,-1-1 0,0-2 0,66-18 0,-33 0-109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7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159 0 17436,'-110'420'3270,"104"-397"-3171,-30 158 524,33-159-584,1 1-1,1 0 1,1-1 0,1 1 0,1 0 0,5 23-1,-5-40-42,-1 0-1,1 1 0,0-1 1,1 0-1,-1-1 0,1 1 1,0 0-1,1-1 0,0 1 1,-1-1-1,2 0 0,7 8 1,-9-11-49,0 0-1,1 0 1,-1 0 0,0 0 0,0 0 0,1-1 0,-1 0 0,1 0-1,0 0 1,-1 0 0,1 0 0,0-1 0,-1 1 0,1-1-1,0 0 1,-1 0 0,1-1 0,0 1 0,0-1 0,-1 1 0,1-1-1,-1-1 1,7-1 0,-1-1-99,0 0 0,0-1-1,-1 0 1,1-1 0,-1 1-1,-1-2 1,1 1 0,-1-1 0,0 0-1,0 0 1,8-13 0,13-28-372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7.9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0 225 15955,'3'7'1257,"15"-4"-1081,17-9-80,3-1 280,19-10-232,9-3 24,17-7-312,0-6-616,6-5 704,-2-4-112,-10-2-72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5T18:45:28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72 17516,'3'-3'848,"4"-2"-830,0 0 0,1 0 0,0 0 0,-1 1 0,1 0 0,1 1 0,-1 0-1,9-3 1,76-14 5,-87 19-15,51-6 31,-54 6-23,0 1 1,0 0 0,0 0-1,0 1 1,0-1 0,0 0-1,0 1 1,0 0-1,0 0 1,0 0 0,0 0-1,0 0 1,0 1-1,5 3 1,-7-4 0,0 0 1,0 1-1,0 0 0,0-1 0,-1 1 1,1-1-1,0 1 0,-1 0 1,1-1-1,-1 1 0,0 0 1,0 0-1,1 0 0,-1-1 0,0 1 1,0 0-1,-1 0 0,1-1 1,0 1-1,-1 0 0,1 0 0,-1-1 1,1 1-1,-1 0 0,0-1 1,0 2-1,-4 8 107,-1 0 0,-11 16 1,13-21-66,-42 57 527,-16 26 190,53-75-613,2 0 1,0 0-1,0 0 1,-7 27-1,13-38-130,1 0 0,-1 0 0,0 0 0,1 0 0,0 0 0,0 1 0,0-1-1,0 0 1,0 0 0,1 0 0,0 5 0,0-6-16,0 0-1,0 0 0,0 0 1,1 0-1,-1 0 1,0-1-1,1 1 1,-1 0-1,1-1 0,0 1 1,-1-1-1,1 1 1,0-1-1,0 0 1,0 0-1,0 0 0,4 2 1,2 0-4,0-1 0,0 0 1,0 0-1,0-1 0,0 0 0,1 0 1,11-1-1,60-8-147,-68 7 89,55-11-188,-1-2 1,107-39-1,-37 7 44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1.6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12 748 10506 0 0,'0'0'143'0'0,"0"0"0"0"0,-1 0 0 0 0,1 0 0 0 0,-1 0 1 0 0,1 0-1 0 0,-1 0 0 0 0,1 0 0 0 0,0 0 0 0 0,-1 0 0 0 0,1 0 0 0 0,-1 0 0 0 0,1 0 0 0 0,0 0 0 0 0,-1 0 0 0 0,1-1 0 0 0,0 1 0 0 0,-1 0 0 0 0,1 0 0 0 0,-1 0 0 0 0,1-1 0 0 0,0 1 0 0 0,0 0 0 0 0,-1-1 1 0 0,1 1-1 0 0,0 0 0 0 0,-1-1 0 0 0,1 1 0 0 0,0 0 0 0 0,0-1 0 0 0,0 1 0 0 0,-1 0 0 0 0,1-1 0 0 0,0 1 0 0 0,0-1 0 0 0,0 1 0 0 0,0 0 0 0 0,0-1 0 0 0,0 1 0 0 0,0-1 0 0 0,0 1 0 0 0,0 0 0 0 0,0-1 1 0 0,0 1-1 0 0,0-1 0 0 0,0 0 0 0 0,19-16 1041 0 0,113-64-1056 0 0,-101 64-102 0 0,179-100 71 0 0,6 9-1 0 0,373-129 1 0 0,-516 213-355 0 0,142-48 574 0 0,-74 17-3430 0 0,-129 47-62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2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288 63 8290 0 0,'0'0'3023'0'0,"5"-9"226"0"0,-2 5-3022 0 0,-1 2-157 0 0,-1 1 1 0 0,0-1-1 0 0,0 1 1 0 0,0-1 0 0 0,0 1-1 0 0,0-1 1 0 0,-1 0-1 0 0,1 0 1 0 0,0 1 0 0 0,-1-1-1 0 0,1 0 1 0 0,-1 0-1 0 0,0 0 1 0 0,1-2-1 0 0,-1 2 34 0 0,1 1-1 0 0,-1-1 1 0 0,1 1 0 0 0,-1-1-1 0 0,1 1 1 0 0,-1 0-1 0 0,1-1 1 0 0,0 1-1 0 0,0 0 1 0 0,0 0-1 0 0,1-2 1 0 0,5-1 4427 0 0,-14 16-4400 0 0,0-1 0 0 0,-1 0 0 0 0,0 0-1 0 0,-10 9 1 0 0,0 0 37 0 0,-29 43 0 0 0,32-41 36 0 0,-36 38 1 0 0,-19 19 326 0 0,20-21-208 0 0,42-51-277 0 0,6-5-26 0 0,0 0 1 0 0,0-1-1 0 0,0 1 1 0 0,1 0-1 0 0,-1 1 1 0 0,0-1-1 0 0,-2 5 1 0 0,4-7-16 0 0,98 9-207 0 0,-55-4 184 0 0,2 0 45 0 0,52 13 0 0 0,-76-13-17 0 0,0 1 0 0 0,0 2-1 0 0,0 0 1 0 0,28 15 0 0 0,-41-13-2459 0 0,-6-8 720 0 0,-1 0 1595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5.2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471 61 10730 0 0,'-2'-6'1103'0'0,"0"0"-1"0"0,0 0 0 0 0,0 0 0 0 0,1 0 0 0 0,0-1 1 0 0,0 1-1 0 0,0-12 0 0 0,5 21-944 0 0,-1-1-145 0 0,-1 1 1 0 0,0 0 0 0 0,0 0-1 0 0,0 1 1 0 0,-1-1 0 0 0,1 0-1 0 0,-1 1 1 0 0,0-1 0 0 0,0 0 0 0 0,0 1-1 0 0,1 4 1 0 0,3 48 230 0 0,-3-28-116 0 0,17 254 753 0 0,-18-207-569 0 0,-18 133-1 0 0,14-167-70 0 0,1 1 0 0 0,6 77-1 0 0,-1-76 21 0 0,-1 0 0 0 0,-6 60-1 0 0,3-79 463 0 0,-7-49-665 0 0,-3-6-95 0 0,0 2 0 0 0,-19-34 0 0 0,26 54 12 0 0,-2 1-1 0 0,1-1 1 0 0,-1 1-1 0 0,-1 1 1 0 0,1-1-1 0 0,-1 1 1 0 0,-1 0-1 0 0,1 0 1 0 0,-1 1-1 0 0,0 0 1 0 0,-13-7-1 0 0,15 11 8 0 0,-1-1 0 0 0,0 1 0 0 0,1 0 0 0 0,-1 0-1 0 0,0 1 1 0 0,0 0 0 0 0,0 0 0 0 0,0 1-1 0 0,0 0 1 0 0,-1 0 0 0 0,1 0 0 0 0,0 1 0 0 0,0 0-1 0 0,0 1 1 0 0,1-1 0 0 0,-1 1 0 0 0,0 1 0 0 0,1-1-1 0 0,-9 5 1 0 0,-3 3 8 0 0,0 0 1 0 0,1 1-1 0 0,0 1 0 0 0,1 0 0 0 0,-22 22 1 0 0,30-26 33 0 0,1 0 1 0 0,-1 0 0 0 0,2 0 0 0 0,-1 1-1 0 0,1 0 1 0 0,0 1 0 0 0,1-1 0 0 0,-6 16-1 0 0,10-22-11 0 0,0 0-1 0 0,0 1 0 0 0,0-1 0 0 0,0 0 1 0 0,1 0-1 0 0,-1 1 0 0 0,1-1 0 0 0,0 0 1 0 0,0 1-1 0 0,0-1 0 0 0,1 0 0 0 0,-1 1 1 0 0,1-1-1 0 0,0 0 0 0 0,0 1 0 0 0,0-1 1 0 0,0 0-1 0 0,0 0 0 0 0,1 0 0 0 0,-1 0 1 0 0,1 0-1 0 0,0 0 0 0 0,0-1 0 0 0,0 1 1 0 0,0-1-1 0 0,0 1 0 0 0,1-1 0 0 0,-1 0 1 0 0,1 0-1 0 0,0 0 0 0 0,3 3 0 0 0,6 1 12 0 0,1 0 0 0 0,-1 0 0 0 0,1-1 0 0 0,0-1 0 0 0,0 0-1 0 0,1-1 1 0 0,-1 0 0 0 0,1-1 0 0 0,-1-1 0 0 0,1 0-1 0 0,24-2 1 0 0,8-2 18 0 0,0-3 0 0 0,49-12 1 0 0,-68 12-74 0 0,-1-1 1 0 0,0-2 0 0 0,27-12 0 0 0,1-7-5137 0 0,-31 17-1637 0 0,-15 9 2279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0.3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 0 14235,'-6'36'1072,"-4"16"-992,6 12-40,-2-2 328,2 16-368,4 2 0,0 2 0,4 0 0,2-8 16,0-4-8,0-14 8,0-8 0,-6-14-216,0-6-224,-6-10 360,-6-6-40,-6-12-64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5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19 14691 0 0,'-29'-13'3892'0'0,"25"12"-1407"0"0,19 4-1940 0 0,63 10 58 0 0,130 6 1 0 0,78-20 36 0 0,-36-17-186 0 0,-55 2-267 0 0,-159 13-162 0 0,-35 3-42 0 0,-5 0-3918 0 0,-23-1 2336 0 0,15 1 1412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6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399 27 13755 0 0,'-26'-27'7091'0'0,"24"38"-6787"0"0,8 18-87 0 0,12 36-1 0 0,-4-18-116 0 0,20 84 274 0 0,30 233-1 0 0,-63-351-327 0 0,2 36 63 0 0,-3-46-68 0 0,0 1-1 0 0,0-1 1 0 0,0 0 0 0 0,-1 0-1 0 0,1 0 1 0 0,-1 0 0 0 0,0 0 0 0 0,0 0-1 0 0,0 0 1 0 0,0 0 0 0 0,0 0 0 0 0,-3 3-1 0 0,4-6-20 0 0,-1 0 0 0 0,1 1 0 0 0,-1-1 0 0 0,1 0 1 0 0,-1 1-1 0 0,1-1 0 0 0,-1 0 0 0 0,1 0 0 0 0,-1 0 0 0 0,1 1 0 0 0,-1-1 0 0 0,1 0 0 0 0,-1 0 0 0 0,0 0 0 0 0,1 0 0 0 0,-1 0 0 0 0,1 0 0 0 0,-1 0 0 0 0,1 0 0 0 0,-1 0 0 0 0,0 0 0 0 0,1-1 0 0 0,-1 1 0 0 0,1 0 0 0 0,-1 0 1 0 0,1 0-1 0 0,-1-1 0 0 0,1 1 0 0 0,-1 0 0 0 0,1-1 0 0 0,-1 1 0 0 0,1 0 0 0 0,-1-1 0 0 0,1 1 0 0 0,0 0 0 0 0,-1-1 0 0 0,-18-19 92 0 0,17 18-83 0 0,-60-82-339 0 0,42 53 219 0 0,-32-36 0 0 0,45 60 90 0 0,1-1 0 0 0,-2 1-1 0 0,1 1 1 0 0,-1 0 0 0 0,0 0 0 0 0,-1 0 0 0 0,1 1-1 0 0,-1 0 1 0 0,-15-5 0 0 0,17 7-17 0 0,-1 1-1 0 0,0 1 1 0 0,0-1-1 0 0,0 1 1 0 0,0 0-1 0 0,0 1 1 0 0,0 0-1 0 0,0 0 1 0 0,0 1-1 0 0,0 0 1 0 0,0 0-1 0 0,0 1 1 0 0,0 0-1 0 0,0 1 1 0 0,1-1-1 0 0,-1 2 1 0 0,1-1-1 0 0,0 1 1 0 0,0 0-1 0 0,-10 7 1 0 0,12-7 21 0 0,0 0-1 0 0,0 1 1 0 0,1-1 0 0 0,0 1-1 0 0,-1 0 1 0 0,2 0 0 0 0,-1 0 0 0 0,1 1-1 0 0,-1-1 1 0 0,1 1 0 0 0,1 0-1 0 0,-1 0 1 0 0,1 0 0 0 0,0 0 0 0 0,1 0-1 0 0,-1 0 1 0 0,1 1 0 0 0,0-1 0 0 0,1 0-1 0 0,0 1 1 0 0,0-1 0 0 0,0 1-1 0 0,1-1 1 0 0,-1 0 0 0 0,2 1 0 0 0,1 6-1 0 0,-1-7 14 0 0,0 0 1 0 0,0 0-1 0 0,1 0 0 0 0,0-1 0 0 0,0 1 0 0 0,0-1 0 0 0,1 1 0 0 0,0-1 1 0 0,0 0-1 0 0,0 0 0 0 0,1-1 0 0 0,5 5 0 0 0,-2-2 1 0 0,1-1-1 0 0,0-1 0 0 0,0 1 1 0 0,1-2-1 0 0,-1 1 1 0 0,18 5-1 0 0,-1-3-9 0 0,1-2 0 0 0,-1 0 0 0 0,1-2-1 0 0,51 1 1 0 0,-65-4-553 0 0,1 0-1 0 0,-1-1 1 0 0,1 0-1 0 0,-1-1 1 0 0,1-1-1 0 0,-1 0 1 0 0,0 0-1 0 0,21-10 1 0 0,-12 2-1301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6.9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0 15563 0 0,'0'0'3626'0'0,"0"7"-2275"0"0,-1 0-1206 0 0,0 6 288 0 0,-1 0 0 0 0,-6 24-1 0 0,-42 130 650 0 0,3-15-615 0 0,43-140-430 0 0,1 0 0 0 0,1 0 0 0 0,0 0 0 0 0,1 0 0 0 0,-1 21 1 0 0,3-29-33 0 0,-1-1 0 0 0,0 1 0 0 0,1-1 1 0 0,0 0-1 0 0,-1 0 0 0 0,2 1 1 0 0,-1-1-1 0 0,0 0 0 0 0,0 0 0 0 0,1 0 1 0 0,0 0-1 0 0,-1 0 0 0 0,1 0 0 0 0,0-1 1 0 0,1 1-1 0 0,-1-1 0 0 0,0 1 1 0 0,1-1-1 0 0,-1 0 0 0 0,1 0 0 0 0,0 0 1 0 0,0 0-1 0 0,0 0 0 0 0,0-1 1 0 0,3 2-1 0 0,1 0-85 0 0,0 0 0 0 0,-1-1 1 0 0,1-1-1 0 0,0 1 0 0 0,0-1 0 0 0,0 0 0 0 0,0 0 1 0 0,0-1-1 0 0,0 0 0 0 0,0-1 0 0 0,0 1 1 0 0,0-1-1 0 0,0 0 0 0 0,10-4 0 0 0,-9 2-576 0 0,0 0-1 0 0,0-1 0 0 0,0 0 0 0 0,-1-1 0 0 0,1 1 1 0 0,-1-2-1 0 0,0 1 0 0 0,-1-1 0 0 0,1 0 0 0 0,-1 0 1 0 0,6-8-1 0 0,0-2-706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7.3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1 263 13331 0 0,'0'2'-238'0'0,"9"2"5622"0"0,4-2-5194 0 0,1-1-1 0 0,0 0 1 0 0,0 0-1 0 0,0-2 0 0 0,0 0 1 0 0,-1 0-1 0 0,1-1 1 0 0,0-1-1 0 0,-1 0 0 0 0,19-8 1 0 0,21-9-158 0 0,59-31 0 0 0,-95 42-15 0 0,13-5-628 0 0,-2-2 1 0 0,0 0-1 0 0,-1-2 0 0 0,-1-1 1 0 0,42-40-1 0 0,-41 30 493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7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488 65 16355 0 0,'-2'-7'574'0'0,"0"0"0"0"0,0 0 0 0 0,1 0 0 0 0,0-10 0 0 0,1-2 3050 0 0,-10 30-3271 0 0,4 0-247 0 0,1 1 0 0 0,0-1 0 0 0,-6 24 0 0 0,4-10-15 0 0,-112 307 924 0 0,0 3-462 0 0,21 7-110 0 0,16 104 84 0 0,72-359-382 0 0,5 1-1 0 0,3 0 0 0 0,10 100 0 0 0,0-132-65 0 0,2-1-1 0 0,2 0 0 0 0,28 74 1 0 0,79 151 157 0 0,-99-241-131 0 0,2-2 1 0 0,2 0 0 0 0,1-2-1 0 0,36 38 1 0 0,-45-57-61 0 0,-16-15-90 0 0,0 0-590 0 0,0 2-1690 0 0,-12 6-8430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8.6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31 184 10306 0 0,'-2'-3'594'0'0,"1"1"-1"0"0,-1-1 1 0 0,0 0-1 0 0,0 1 1 0 0,0 0 0 0 0,0-1-1 0 0,0 1 1 0 0,0 0-1 0 0,-1 0 1 0 0,1 0-1 0 0,-6-4 6343 0 0,7 12-6383 0 0,4 6-544 0 0,1-1 1 0 0,0 0-1 0 0,0-1 0 0 0,1 1 1 0 0,7 11-1 0 0,15 33 24 0 0,4 27 35 0 0,67 191 440 0 0,-98-273-485 0 0,0 1 0 0 0,0-1 1 0 0,0 1-1 0 0,0-1 0 0 0,0 0 0 0 0,0 1 0 0 0,0-1 0 0 0,0 0 0 0 0,0 1 0 0 0,0-1 0 0 0,1 1 0 0 0,-1-1 0 0 0,0 0 0 0 0,0 1 0 0 0,0-1 0 0 0,0 0 0 0 0,1 1 1 0 0,-1-1-1 0 0,0 0 0 0 0,0 0 0 0 0,1 1 0 0 0,-1-1 0 0 0,0 0 0 0 0,0 0 0 0 0,1 1 0 0 0,-1-1 0 0 0,0 0 0 0 0,1 0 0 0 0,-1 0 0 0 0,0 1 0 0 0,1-1 0 0 0,-1 0 1 0 0,0 0-1 0 0,1 0 0 0 0,-1 0 0 0 0,0 0 0 0 0,1 0 0 0 0,-1 0 0 0 0,1 0 0 0 0,-1 0 0 0 0,0 0 0 0 0,1 0 0 0 0,-1 0 0 0 0,0 0 0 0 0,1 0 0 0 0,0 0 1 0 0,10-13 997 0 0,-8 9-1288 0 0,4-8 360 0 0,1 0-1 0 0,-2 0 1 0 0,0-1 0 0 0,7-21-1 0 0,9-18-10 0 0,3 3-51 0 0,86-149 18 0 0,50-22-125 0 0,-156 209-210 0 0,5-7-1224 0 0,-10 17 1165 0 0,1 1 0 0 0,-1-1 0 0 0,1 1 0 0 0,-1-1 0 0 0,0 1 0 0 0,1-1 0 0 0,-1 1 0 0 0,1 0 0 0 0,-1-1 0 0 0,1 1 0 0 0,-1 0 0 0 0,1-1 0 0 0,-1 1 0 0 0,1 0 0 0 0,-1 0 0 0 0,1 0 0 0 0,0-1 0 0 0,-1 1 0 0 0,1 0 0 0 0,-1 0 0 0 0,1 0-1 0 0,0 0 1 0 0,-1 0 0 0 0,1 0 0 0 0,-1 0 0 0 0,1 0 0 0 0,0 0 0 0 0,0 1 0 0 0,5 1-1243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25T18:45:59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71 15 14499 0 0,'0'-1'195'0'0,"0"1"1"0"0,0-1-1 0 0,-1 1 0 0 0,1-1 0 0 0,0 1 1 0 0,0-1-1 0 0,-1 1 0 0 0,1-1 0 0 0,0 1 1 0 0,0-1-1 0 0,0 1 0 0 0,0-1 0 0 0,0 1 1 0 0,0-1-1 0 0,0 1 0 0 0,0-1 0 0 0,0 1 1 0 0,0-1-1 0 0,0 1 0 0 0,0-1 0 0 0,1 0 1 0 0,-1 1-1 0 0,0-1 0 0 0,0 1 0 0 0,0-1 1 0 0,1 0-1 0 0,11 10 1905 0 0,-2-1-2577 0 0,31 26 594 0 0,-1 3 0 0 0,-1 1 0 0 0,-3 2-1 0 0,-1 1 1 0 0,-2 2 0 0 0,-2 2 0 0 0,-1 0 0 0 0,23 52 0 0 0,-24-36-18 0 0,-3 1 1 0 0,-3 2 0 0 0,-2 0-1 0 0,-3 1 1 0 0,-3 1 0 0 0,7 71 0 0 0,-18-85 88 0 0,-2 0 0 0 0,-2 1 0 0 0,-2-1 1 0 0,-3 0-1 0 0,-2 0 0 0 0,-23 86 1 0 0,8-63 120 0 0,-4-1 0 0 0,-3-2 1 0 0,-70 126-1 0 0,-53 53 68 0 0,66-111-345 0 0,61-94-556 0 0,-20 51-1 0 0,0 0-2701 0 0,27-64 1509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0.6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54 15131,'0'0'1136,"2"0"-1088,44-10 537,-18 6-433,12-2-216,8 0 0,6-2-88,4-2-224,10 6 319,4 2-31,-2 0-56,-4 0-24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1.0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14419,'0'0'1096,"2"0"-1080,0 0 360,62 0-448,-34 0-8,6 0 0,2 0-72,2 0-320,-2 0 416,-2-2-64,-6 2-32</inkml:trace>
  <inkml:trace contextRef="#ctx0" brushRef="#br0" timeOffset="1">77 222 14611,'2'0'2393,"42"-12"-2377,-16 8-24,6-2 0,2 0 16,4 2 16,2-2-232,0 6 184,-4 0 0,-10 2-40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1.9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 10642,'0'0'3105,"13"0"-2672,99 1-299,-70 1-265,0-2 0,63-7 1,-75 1 35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2.7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1 118 9762,'0'0'1767,"0"-1"-1642,7 12-131,4 23 36,-1 0 0,-2 0 0,-1 1 0,-1-1 0,-2 2 0,-1 39 1780,-9-114-1359,5 33-430,0 0 1,0 0 0,0 0-1,1 0 1,-1 0 0,2-7-1,1-4-36,1 0 0,0-1-1,2 1 1,0 0-1,1 1 1,0 0 0,1-1-1,1 2 1,1-1-1,0 1 1,1 1 0,13-15-1,-22 26 10,1 1-1,0 0 1,0 0 0,1 0-1,-1 0 1,0 0-1,1 1 1,-1-1-1,1 1 1,-1-1-1,1 1 1,0 0-1,-1 0 1,1 0 0,0 0-1,0 1 1,0-1-1,0 1 1,-1 0-1,1-1 1,0 1-1,4 1 1,-4 0-4,1 0-1,0 0 1,-1 1-1,0 0 1,1-1-1,-1 1 1,0 0 0,0 1-1,0-1 1,0 0-1,0 1 1,-1 0 0,1-1-1,-1 1 1,0 0-1,4 6 1,11 21 23,-2 1 1,-1 1-1,-1 0 0,-1 1 1,6 34-1,-17-65 98,4-6-7,8-12-84,-1 0 1,-1 0-1,0-1 1,13-31-1,18-26 15,-30 54-39,1-1-27,32-39 0,-42 56 28,1 0-1,0 0 0,0 0 0,0 0 0,1 1 1,-1-1-1,1 1 0,0 0 0,0 1 0,0-1 1,0 1-1,1 0 0,-1 0 0,8-1 0,-11 3 1,-1 0 0,1 0-1,0 0 1,-1 0 0,1 0-1,-1 0 1,1 1 0,-1-1-1,1 1 1,-1-1 0,1 1 0,-1-1-1,1 1 1,-1 0 0,0 0-1,1 0 1,-1 0 0,2 2-1,0 0-4,0 0 0,-1 0 0,0 0 0,1 1 0,-1-1-1,0 1 1,1 4 0,2 5-13,-1-1 0,-1 1 0,3 21 0,1 68 28,-6-72-20,1-1 0,1 1 0,7 29 0,-9-56 9,0 0 0,0 0 1,0 0-1,0 0 0,0-1 0,1 1 0,-1 0 1,1-1-1,0 1 0,0-1 0,4 4 1,11 5-52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34:57.2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0 12347,'0'0'808,"0"2"-712,0 0-48,-12 58 232,8-34-192,0 8-64,-4 0-8,0 4 0,2-2-8,-2-4 0,4-4-8,-2-8-120,2-4-48,10-58-920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3.5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177 32 12171,'-2'-32'1440,"-6"36"-1325,-2 2-106,2 1 1,-1 0-1,1 1 1,0 0-1,0 0 1,1 0-1,0 1 1,1 0-1,-10 18 1,-1 4 40,2 1 1,-12 34-1,23-53-13,0 1 0,0-1 1,1 1-1,-2 24 0,5-35-29,0 0 0,0 0 0,0 0-1,0-1 1,1 1 0,-1 0 0,1 0 0,0-1 0,0 1 0,0 0 0,0-1 0,0 1 0,3 3 0,-3-5-4,0 0 0,0 0 0,1 1-1,-1-1 1,1 0 0,-1-1 0,1 1 0,0 0-1,-1 0 1,1-1 0,0 1 0,-1-1 0,1 1-1,0-1 1,0 0 0,-1 1 0,1-1 0,0 0-1,0 0 1,-1 0 0,1-1 0,0 1 0,2-1-1,5-1-11,0-1-1,0 0 0,0 0 0,-1-1 0,1 0 0,-1-1 1,0 0-1,0 0 0,8-8 0,5-5-104,34-38 0,10-22-135,-61 76 238,0 8 9,2 10 4,-1 0 1,0 1-1,-1 0 1,-1 0-1,-1 0 1,1 18-1,1 1 5,0-2 5,23 248-19,-25-232-30,-2-1 1,-3 0-1,-14 84 0,13-116 22,0 0 0,-1 0 0,-1-1 0,0 1 1,-2-1-1,-9 16 0,14-27 25,-1 0-1,1-1 1,-1 1 0,0-1 0,0 0-1,0 0 1,0-1 0,-1 1 0,-9 5-1,11-8 20,-1 1-1,1-1 0,-1 0 0,0 0 0,1 0 1,-1 0-1,0-1 0,0 1 0,1-1 0,-1 0 1,0 0-1,0-1 0,0 1 0,1-1 0,-1 0 1,-5-1-1,4 0 62,-1-1 1,1 0 0,0 0-1,-1 0 1,1 0 0,1-1-1,-1 0 1,0 0 0,1 0-1,0 0 1,0-1-1,0 0 1,1 1 0,-1-1-1,1-1 1,0 1 0,1 0-1,-1-1 1,1 0 0,-2-8-1,2 7-8,0 0 0,1-1 0,-1 1 0,2-1 0,-1 1 0,1-1 0,0 0 0,0 1 0,1-1 0,0 1 0,1-1 0,0 1 0,0-1 0,0 1 0,6-12 0,1 6-54,0 0 0,0 1 0,1 0 0,0 0 0,1 1 0,1 0-1,0 1 1,25-16 0,8-2-437,64-26 1,-33 17-44,-53 24 210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4.2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11811,'0'0'680,"0"2"-648,0 44-32,0-16 64,0 4-64,2 10-16,0 4 0,2 6 16,-2 0 8,2 0 0,-2-4 8,0-8-8,0-4-40,-2-10 24,-4-10 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4.6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 13851,'0'0'872,"2"0"-768,0 0-72,54-2 384,-26 2-328,8 0-128,4-2-32,4 0-288,6 2 360,0 0-80,-2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6.2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 0 10922,'0'0'1017,"0"2"-961,-10 40 600,6-14-640,2 6-16,-2 6 0,2 2 0,0 0 8,2-2 24,0-4-32,0-4-88,6-8 80,2-6 0,2-16-24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6.6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533 0 10522,'-56'78'800,"0"6"-744,2 2-16,0-2 152,2 6-152,4 0 8,4-4-15,4-2 7,6-6-8,4-6 8,6-12-112,4-6 80,6-18-8,8-6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7.0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123 25 14779,'2'-2'92,"14"-5"56,33-7-92,-45 13-56,0 1 0,0-1 0,1 1 0,-1 0 0,0 1 0,0-1-1,0 1 1,1 0 0,-1 0 0,0 0 0,0 0 0,0 1 0,-1 0 0,1-1-1,0 1 1,0 1 0,-1-1 0,6 5 0,-2-1-11,-1 0 0,-1 0 0,1 0 0,-1 1 1,0 0-1,0 0 0,5 11 0,-4-4-2,-1 0 0,-1 0 0,0 1 0,-1-1 0,-1 1 0,0 0 0,-1-1 0,0 1 0,-2 0 0,1 0 0,-2 0 0,0-1 0,-6 25 0,0-10 9,-2-1 0,0 0 0,-2 0 0,0-1 0,-30 46 0,26-50 10,0-1 0,-21 21 0,29-35-1,0 0 0,0-1 1,0 0-1,-1 0 1,0-1-1,-1 0 0,1-1 1,-13 5-1,20-9-3,0 0 1,-1 0-1,1 0 1,0 0-1,-1-1 1,1 1-1,-1-1 1,1 1-1,-1-1 1,1 0-1,-1 0 1,1 0-1,-1-1 1,1 1-1,0-1 1,-1 1-1,1-1 1,-1 0-1,1 0 1,0 0-1,-3-1 1,2 0-5,1-1 0,0 1 1,0 0-1,1 0 1,-1-1-1,0 1 1,1-1-1,0 1 0,-1-1 1,1 0-1,0 0 1,0 1-1,0-1 0,1 0 1,-1-4-1,0-5-9,0 1 0,1-1 0,0 1 0,1-1 0,0 0 0,1 1-1,0 0 1,5-13 0,-3 14-1,0 0 0,0 0-1,1 0 1,1 0 0,-1 1 0,2 0-1,-1 0 1,1 0 0,16-14 0,-20 20 9,1 0 1,0 0-1,0 1 1,0-1-1,0 1 1,0 0-1,1 0 1,-1 0-1,1 0 1,-1 1-1,1 0 1,0 0 0,-1 0-1,1 0 1,0 1-1,0 0 1,0 0-1,-1 0 1,1 1-1,0-1 1,0 1-1,-1 0 1,1 0-1,-1 1 1,7 2-1,-1 1 1,0 0 0,-1 1 0,1 1-1,-1-1 1,0 1 0,10 11 0,41 52 24,-12-12-239,-31-43 99,-16-14 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7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16043,'0'2'-16,"0"0"-8,0 0-176,0 0-224,0 2 344,2 0-8,0 0-72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7.9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359 487 11026,'0'0'1114,"3"-12"-427,11-31-826,-1 0 0,-3-1 0,-1 0 0,4-57 0,-13 84 70,1-8-29,-4-37 1,2 56 123,0-1-1,0 0 1,0 1-1,-1-1 0,0 1 1,-1 0-1,1-1 1,-1 1-1,0 0 1,-6-8-1,7 13-9,1-1 1,0 1-1,-1 0 1,1-1-1,-1 1 0,0 0 1,1 0-1,-1 0 1,0 0-1,1 0 0,-1 0 1,0 1-1,0-1 1,0 0-1,0 1 1,0 0-1,0-1 0,0 1 1,0 0-1,0 0 1,0 0-1,0 0 0,0 0 1,0 1-1,0-1 1,1 1-1,-1-1 0,0 1 1,0 0-1,0-1 1,0 1-1,1 0 0,-1 0 1,0 1-1,-2 1 1,-5 4 30,-1 0 1,1 1 0,1 0 0,-14 17-1,-6 11-16,2 1-1,1 1 0,2 1 0,-30 71 1,30-50 7,2 1 1,-22 109-1,33-122 12,-2 52 0,11-84-30,1-1-1,0 0 0,1 0 0,0 1 0,2-1 0,0 0 0,8 25 1,-9-35-13,0 1 1,1-1-1,0 0 1,0 0 0,0 0-1,0 0 1,1-1-1,0 1 1,0-1-1,0 0 1,0 0 0,1 0-1,-1-1 1,1 1-1,0-1 1,0 0 0,1-1-1,-1 1 1,0-1-1,1 0 1,0-1 0,-1 1-1,1-1 1,0 0-1,10 0 1,-1-1-10,0 0-1,0-1 1,0-1-1,0-1 1,-1 0 0,1-1-1,-1 0 1,0-1-1,15-8 1,23-14-18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8.5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13907,'0'2'-24,"6"54"-24,-6-26 16,4 8 0,-2 0 16,2 4 16,-2 0 16,2-6-80,0-4-128,0-8 160,0-6 8,2-6-56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5:46:18.8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 13211,'5'-2'-13,"1"0"0,0 0 0,-1 0 0,1 1 0,0 0 1,0 0-1,0 0 0,0 1 0,0 0 0,0 0 0,0 0 0,0 1 0,0 0 1,0 0-1,0 0 0,-1 1 0,1 0 0,0 0 0,-1 1 0,1-1 0,-1 1 1,0 0-1,0 1 0,0-1 0,-1 1 0,1 0 0,-1 0 0,0 0 0,0 1 0,4 5 1,-2-2 0,0 0 1,-1 1-1,0 0 0,0 0 1,-1 0-1,0 1 1,0-1-1,-1 1 1,-1 0-1,0 0 1,0 0-1,-1 0 1,0 0-1,0 0 1,-1 1-1,-1-1 1,-1 11-1,-1-9 3,-1-1 0,0 0-1,0 0 1,-1 0 0,-1 0-1,1-1 1,-2 0 0,0 0 0,-13 15-1,15-19 6,-1 1-1,0-2 1,-1 1-1,1-1 1,-1 0-1,0 0 1,0 0-1,-1-1 1,1 0-1,-1-1 1,0 0-1,0 0 1,0-1-1,-11 3 1,4-7 0,9-10-9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ADAB5-66CF-4889-AC08-6276043CBB7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1A273-5301-43AC-94DA-144A38375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55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E16395-C28B-42F3-B947-CE4C48A0A6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0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1A273-5301-43AC-94DA-144A383755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0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1A273-5301-43AC-94DA-144A383755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1A273-5301-43AC-94DA-144A383755C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3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C1A273-5301-43AC-94DA-144A383755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405E-82CF-1767-BB53-DFEC2F8ED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37F84A-C973-77CD-9CE5-42426E46B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0E124-836E-838D-7F6C-726FCCEA3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8930A-6013-14E5-46B6-DF5FBB20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4B911-5FDF-DB34-7E79-041AE2A5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8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414D-485B-5EE5-F9E0-46C58447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EF8D1-FF77-237B-1EC5-385048157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FB1B4-C1AD-DC90-8240-F8795483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92EFE-139C-F8FB-581A-DA0857840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7FFC0-9304-0C67-25C0-E0D3E56E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1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DE1D76-A484-8AEA-9435-35B880F7E7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ADD45-9C00-6259-A2DA-544994229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72A38-084E-D2BC-5615-2658BE3A6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C6887-37B7-F8D2-016B-99841162D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CF232-4498-5893-205A-3C491CDAA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5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3F29-0EFE-1649-DA0E-BC8D337D9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2AA97-FA9B-B74A-5967-01E853F4E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297BA-B834-4FF7-FB74-5DA22162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0619F-373A-88E1-19DC-72C3587A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8D1B2-5CF0-AFA6-D3F0-1D2871AC1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6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72BA-A9CE-B4F5-C7F7-E515F900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7D8CE4-A691-58EE-52E4-FF52E4FF8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CDC06-C49C-6643-8E08-28D779559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F38C5-25D2-8A9C-5F5C-16E95B889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B260D-63F7-27CD-0CE3-FD17AB5C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1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74B6-DC92-0CD1-44B6-2433E069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CA699-B4DF-9464-40A8-57484D71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92B89-FF14-2618-F9E1-B1CBFE8A7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B5FD6-ADD9-9EF3-AA3F-F74CD24D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60D2-1BF1-30BA-7801-82B95A761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16149-2B67-8E66-4F6B-C9A14DD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0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603E-3FB6-00FF-D8CD-53997B72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C8712-31F1-60BF-402F-1C2EB8E5A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519DA-535D-DC61-53EB-23D92353E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4CFDF9-825A-829C-97F1-812A97C26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5FE2F-08FF-A448-1A30-A962B2312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B64B32-166E-8BDA-CC32-1B8335CD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7320E3-2ACE-B38E-D88E-2AE51A110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1B50B-940B-BFE3-3920-AE72DC0A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A448-B298-7F76-5E16-B3AB96DC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00CD8-31D9-96FE-EDAD-198FC22E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B1AEF-7337-9140-3501-C914A34C2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E07A1-88C5-7731-3123-C34167BD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09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B9E8E-BF97-E2A5-A705-A9BDC1B5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3E3E14-DF68-0064-7B5D-00B5EFFFC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7FAF07-00C7-ED0D-0F8D-EC8B947FA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9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3F33A-D230-2F0F-EDDF-E4DA8061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A414-9744-A78E-B63D-9D25F3EDB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9EA2F-E50E-F678-9B41-3F605AC5E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7D63F5-50AD-F366-596E-EEDC8832C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5F70F-8CD4-F538-D8AB-4A1DFE473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AC0C3-E5AE-2A46-6655-9E1EF335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3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E771-7493-2710-E4B0-9FBBC234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21467-F80A-BB99-28C0-D4BE1E612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7636E-3655-DFAA-A423-3B398DF33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57C41E-104E-9992-C04B-5BD6970B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2C060-8694-A1F1-5AB9-180D12153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D799E-C782-88B1-D34C-4A97DE59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50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6E8A8-F14D-F43E-50ED-81AFB884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4AAFA8-988B-B14E-02FB-21356B06B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FF4A8-BDBB-95F2-6ED1-0E12F3C66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4FE70F-5396-437A-B7CC-8812C046FC78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2164E-403D-5321-838A-4468BC39A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C9F19-B801-784E-90E8-0BE87B157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9C90A7-90F1-404E-93F0-7BABEB541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9.png"/><Relationship Id="rId21" Type="http://schemas.openxmlformats.org/officeDocument/2006/relationships/customXml" Target="../ink/ink377.xml"/><Relationship Id="rId42" Type="http://schemas.openxmlformats.org/officeDocument/2006/relationships/image" Target="../media/image117.png"/><Relationship Id="rId47" Type="http://schemas.openxmlformats.org/officeDocument/2006/relationships/customXml" Target="../ink/ink390.xml"/><Relationship Id="rId63" Type="http://schemas.openxmlformats.org/officeDocument/2006/relationships/customXml" Target="../ink/ink398.xml"/><Relationship Id="rId68" Type="http://schemas.openxmlformats.org/officeDocument/2006/relationships/image" Target="../media/image130.png"/><Relationship Id="rId2" Type="http://schemas.openxmlformats.org/officeDocument/2006/relationships/image" Target="../media/image97.png"/><Relationship Id="rId16" Type="http://schemas.openxmlformats.org/officeDocument/2006/relationships/image" Target="../media/image104.png"/><Relationship Id="rId29" Type="http://schemas.openxmlformats.org/officeDocument/2006/relationships/customXml" Target="../ink/ink381.xml"/><Relationship Id="rId11" Type="http://schemas.openxmlformats.org/officeDocument/2006/relationships/customXml" Target="../ink/ink372.xml"/><Relationship Id="rId24" Type="http://schemas.openxmlformats.org/officeDocument/2006/relationships/image" Target="../media/image108.png"/><Relationship Id="rId32" Type="http://schemas.openxmlformats.org/officeDocument/2006/relationships/image" Target="../media/image112.png"/><Relationship Id="rId37" Type="http://schemas.openxmlformats.org/officeDocument/2006/relationships/customXml" Target="../ink/ink385.xml"/><Relationship Id="rId40" Type="http://schemas.openxmlformats.org/officeDocument/2006/relationships/image" Target="../media/image116.png"/><Relationship Id="rId45" Type="http://schemas.openxmlformats.org/officeDocument/2006/relationships/customXml" Target="../ink/ink389.xml"/><Relationship Id="rId53" Type="http://schemas.openxmlformats.org/officeDocument/2006/relationships/customXml" Target="../ink/ink393.xml"/><Relationship Id="rId58" Type="http://schemas.openxmlformats.org/officeDocument/2006/relationships/image" Target="../media/image125.png"/><Relationship Id="rId66" Type="http://schemas.openxmlformats.org/officeDocument/2006/relationships/image" Target="../media/image129.png"/><Relationship Id="rId74" Type="http://schemas.openxmlformats.org/officeDocument/2006/relationships/image" Target="../media/image133.png"/><Relationship Id="rId5" Type="http://schemas.openxmlformats.org/officeDocument/2006/relationships/customXml" Target="../ink/ink369.xml"/><Relationship Id="rId61" Type="http://schemas.openxmlformats.org/officeDocument/2006/relationships/customXml" Target="../ink/ink397.xml"/><Relationship Id="rId19" Type="http://schemas.openxmlformats.org/officeDocument/2006/relationships/customXml" Target="../ink/ink376.xml"/><Relationship Id="rId14" Type="http://schemas.openxmlformats.org/officeDocument/2006/relationships/image" Target="../media/image103.png"/><Relationship Id="rId22" Type="http://schemas.openxmlformats.org/officeDocument/2006/relationships/image" Target="../media/image107.png"/><Relationship Id="rId27" Type="http://schemas.openxmlformats.org/officeDocument/2006/relationships/customXml" Target="../ink/ink380.xml"/><Relationship Id="rId30" Type="http://schemas.openxmlformats.org/officeDocument/2006/relationships/image" Target="../media/image111.png"/><Relationship Id="rId35" Type="http://schemas.openxmlformats.org/officeDocument/2006/relationships/customXml" Target="../ink/ink384.xml"/><Relationship Id="rId43" Type="http://schemas.openxmlformats.org/officeDocument/2006/relationships/customXml" Target="../ink/ink388.xml"/><Relationship Id="rId48" Type="http://schemas.openxmlformats.org/officeDocument/2006/relationships/image" Target="../media/image120.png"/><Relationship Id="rId56" Type="http://schemas.openxmlformats.org/officeDocument/2006/relationships/image" Target="../media/image124.png"/><Relationship Id="rId64" Type="http://schemas.openxmlformats.org/officeDocument/2006/relationships/image" Target="../media/image128.png"/><Relationship Id="rId69" Type="http://schemas.openxmlformats.org/officeDocument/2006/relationships/customXml" Target="../ink/ink401.xml"/><Relationship Id="rId8" Type="http://schemas.openxmlformats.org/officeDocument/2006/relationships/image" Target="../media/image100.png"/><Relationship Id="rId51" Type="http://schemas.openxmlformats.org/officeDocument/2006/relationships/customXml" Target="../ink/ink392.xml"/><Relationship Id="rId72" Type="http://schemas.openxmlformats.org/officeDocument/2006/relationships/image" Target="../media/image132.png"/><Relationship Id="rId3" Type="http://schemas.openxmlformats.org/officeDocument/2006/relationships/customXml" Target="../ink/ink368.xml"/><Relationship Id="rId12" Type="http://schemas.openxmlformats.org/officeDocument/2006/relationships/image" Target="../media/image102.png"/><Relationship Id="rId17" Type="http://schemas.openxmlformats.org/officeDocument/2006/relationships/customXml" Target="../ink/ink375.xml"/><Relationship Id="rId25" Type="http://schemas.openxmlformats.org/officeDocument/2006/relationships/customXml" Target="../ink/ink379.xml"/><Relationship Id="rId33" Type="http://schemas.openxmlformats.org/officeDocument/2006/relationships/customXml" Target="../ink/ink383.xml"/><Relationship Id="rId38" Type="http://schemas.openxmlformats.org/officeDocument/2006/relationships/image" Target="../media/image115.png"/><Relationship Id="rId46" Type="http://schemas.openxmlformats.org/officeDocument/2006/relationships/image" Target="../media/image119.png"/><Relationship Id="rId59" Type="http://schemas.openxmlformats.org/officeDocument/2006/relationships/customXml" Target="../ink/ink396.xml"/><Relationship Id="rId67" Type="http://schemas.openxmlformats.org/officeDocument/2006/relationships/customXml" Target="../ink/ink400.xml"/><Relationship Id="rId20" Type="http://schemas.openxmlformats.org/officeDocument/2006/relationships/image" Target="../media/image106.png"/><Relationship Id="rId41" Type="http://schemas.openxmlformats.org/officeDocument/2006/relationships/customXml" Target="../ink/ink387.xml"/><Relationship Id="rId54" Type="http://schemas.openxmlformats.org/officeDocument/2006/relationships/image" Target="../media/image123.png"/><Relationship Id="rId62" Type="http://schemas.openxmlformats.org/officeDocument/2006/relationships/image" Target="../media/image127.png"/><Relationship Id="rId70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5" Type="http://schemas.openxmlformats.org/officeDocument/2006/relationships/customXml" Target="../ink/ink374.xml"/><Relationship Id="rId23" Type="http://schemas.openxmlformats.org/officeDocument/2006/relationships/customXml" Target="../ink/ink378.xml"/><Relationship Id="rId28" Type="http://schemas.openxmlformats.org/officeDocument/2006/relationships/image" Target="../media/image110.png"/><Relationship Id="rId36" Type="http://schemas.openxmlformats.org/officeDocument/2006/relationships/image" Target="../media/image114.png"/><Relationship Id="rId49" Type="http://schemas.openxmlformats.org/officeDocument/2006/relationships/customXml" Target="../ink/ink391.xml"/><Relationship Id="rId57" Type="http://schemas.openxmlformats.org/officeDocument/2006/relationships/customXml" Target="../ink/ink395.xml"/><Relationship Id="rId10" Type="http://schemas.openxmlformats.org/officeDocument/2006/relationships/image" Target="../media/image101.png"/><Relationship Id="rId31" Type="http://schemas.openxmlformats.org/officeDocument/2006/relationships/customXml" Target="../ink/ink382.xml"/><Relationship Id="rId44" Type="http://schemas.openxmlformats.org/officeDocument/2006/relationships/image" Target="../media/image118.png"/><Relationship Id="rId52" Type="http://schemas.openxmlformats.org/officeDocument/2006/relationships/image" Target="../media/image122.png"/><Relationship Id="rId60" Type="http://schemas.openxmlformats.org/officeDocument/2006/relationships/image" Target="../media/image126.png"/><Relationship Id="rId65" Type="http://schemas.openxmlformats.org/officeDocument/2006/relationships/customXml" Target="../ink/ink399.xml"/><Relationship Id="rId73" Type="http://schemas.openxmlformats.org/officeDocument/2006/relationships/customXml" Target="../ink/ink403.xml"/><Relationship Id="rId4" Type="http://schemas.openxmlformats.org/officeDocument/2006/relationships/image" Target="../media/image98.png"/><Relationship Id="rId9" Type="http://schemas.openxmlformats.org/officeDocument/2006/relationships/customXml" Target="../ink/ink371.xml"/><Relationship Id="rId13" Type="http://schemas.openxmlformats.org/officeDocument/2006/relationships/customXml" Target="../ink/ink373.xml"/><Relationship Id="rId18" Type="http://schemas.openxmlformats.org/officeDocument/2006/relationships/image" Target="../media/image105.png"/><Relationship Id="rId39" Type="http://schemas.openxmlformats.org/officeDocument/2006/relationships/customXml" Target="../ink/ink386.xml"/><Relationship Id="rId34" Type="http://schemas.openxmlformats.org/officeDocument/2006/relationships/image" Target="../media/image113.png"/><Relationship Id="rId50" Type="http://schemas.openxmlformats.org/officeDocument/2006/relationships/image" Target="../media/image121.png"/><Relationship Id="rId55" Type="http://schemas.openxmlformats.org/officeDocument/2006/relationships/customXml" Target="../ink/ink394.xml"/><Relationship Id="rId7" Type="http://schemas.openxmlformats.org/officeDocument/2006/relationships/customXml" Target="../ink/ink370.xml"/><Relationship Id="rId71" Type="http://schemas.openxmlformats.org/officeDocument/2006/relationships/customXml" Target="../ink/ink40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customXml" Target="../ink/ink408.xml"/><Relationship Id="rId18" Type="http://schemas.openxmlformats.org/officeDocument/2006/relationships/image" Target="../media/image143.png"/><Relationship Id="rId3" Type="http://schemas.openxmlformats.org/officeDocument/2006/relationships/image" Target="../media/image135.png"/><Relationship Id="rId21" Type="http://schemas.openxmlformats.org/officeDocument/2006/relationships/customXml" Target="../ink/ink412.xml"/><Relationship Id="rId7" Type="http://schemas.openxmlformats.org/officeDocument/2006/relationships/customXml" Target="../ink/ink405.xml"/><Relationship Id="rId12" Type="http://schemas.openxmlformats.org/officeDocument/2006/relationships/image" Target="../media/image140.png"/><Relationship Id="rId17" Type="http://schemas.openxmlformats.org/officeDocument/2006/relationships/customXml" Target="../ink/ink410.xml"/><Relationship Id="rId2" Type="http://schemas.openxmlformats.org/officeDocument/2006/relationships/image" Target="../media/image134.png"/><Relationship Id="rId16" Type="http://schemas.openxmlformats.org/officeDocument/2006/relationships/image" Target="../media/image142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11" Type="http://schemas.openxmlformats.org/officeDocument/2006/relationships/customXml" Target="../ink/ink407.xml"/><Relationship Id="rId24" Type="http://schemas.openxmlformats.org/officeDocument/2006/relationships/image" Target="../media/image146.png"/><Relationship Id="rId5" Type="http://schemas.openxmlformats.org/officeDocument/2006/relationships/customXml" Target="../ink/ink404.xml"/><Relationship Id="rId15" Type="http://schemas.openxmlformats.org/officeDocument/2006/relationships/customXml" Target="../ink/ink409.xml"/><Relationship Id="rId23" Type="http://schemas.openxmlformats.org/officeDocument/2006/relationships/customXml" Target="../ink/ink413.xml"/><Relationship Id="rId10" Type="http://schemas.openxmlformats.org/officeDocument/2006/relationships/image" Target="../media/image139.png"/><Relationship Id="rId19" Type="http://schemas.openxmlformats.org/officeDocument/2006/relationships/customXml" Target="../ink/ink411.xml"/><Relationship Id="rId4" Type="http://schemas.openxmlformats.org/officeDocument/2006/relationships/image" Target="../media/image136.png"/><Relationship Id="rId9" Type="http://schemas.openxmlformats.org/officeDocument/2006/relationships/customXml" Target="../ink/ink406.xml"/><Relationship Id="rId14" Type="http://schemas.openxmlformats.org/officeDocument/2006/relationships/image" Target="../media/image141.png"/><Relationship Id="rId22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png"/><Relationship Id="rId18" Type="http://schemas.openxmlformats.org/officeDocument/2006/relationships/customXml" Target="../ink/ink421.xml"/><Relationship Id="rId26" Type="http://schemas.openxmlformats.org/officeDocument/2006/relationships/customXml" Target="../ink/ink425.xml"/><Relationship Id="rId39" Type="http://schemas.openxmlformats.org/officeDocument/2006/relationships/image" Target="../media/image165.png"/><Relationship Id="rId21" Type="http://schemas.openxmlformats.org/officeDocument/2006/relationships/image" Target="../media/image156.png"/><Relationship Id="rId34" Type="http://schemas.openxmlformats.org/officeDocument/2006/relationships/customXml" Target="../ink/ink429.xml"/><Relationship Id="rId7" Type="http://schemas.openxmlformats.org/officeDocument/2006/relationships/image" Target="../media/image149.png"/><Relationship Id="rId12" Type="http://schemas.openxmlformats.org/officeDocument/2006/relationships/customXml" Target="../ink/ink418.xml"/><Relationship Id="rId17" Type="http://schemas.openxmlformats.org/officeDocument/2006/relationships/image" Target="../media/image154.png"/><Relationship Id="rId25" Type="http://schemas.openxmlformats.org/officeDocument/2006/relationships/image" Target="../media/image158.png"/><Relationship Id="rId33" Type="http://schemas.openxmlformats.org/officeDocument/2006/relationships/image" Target="../media/image162.png"/><Relationship Id="rId38" Type="http://schemas.openxmlformats.org/officeDocument/2006/relationships/customXml" Target="../ink/ink431.xml"/><Relationship Id="rId2" Type="http://schemas.openxmlformats.org/officeDocument/2006/relationships/image" Target="../media/image620.png"/><Relationship Id="rId16" Type="http://schemas.openxmlformats.org/officeDocument/2006/relationships/customXml" Target="../ink/ink420.xml"/><Relationship Id="rId20" Type="http://schemas.openxmlformats.org/officeDocument/2006/relationships/customXml" Target="../ink/ink422.xml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5.xml"/><Relationship Id="rId11" Type="http://schemas.openxmlformats.org/officeDocument/2006/relationships/image" Target="../media/image151.png"/><Relationship Id="rId24" Type="http://schemas.openxmlformats.org/officeDocument/2006/relationships/customXml" Target="../ink/ink424.xml"/><Relationship Id="rId32" Type="http://schemas.openxmlformats.org/officeDocument/2006/relationships/customXml" Target="../ink/ink428.xml"/><Relationship Id="rId37" Type="http://schemas.openxmlformats.org/officeDocument/2006/relationships/image" Target="../media/image164.png"/><Relationship Id="rId5" Type="http://schemas.openxmlformats.org/officeDocument/2006/relationships/image" Target="../media/image148.png"/><Relationship Id="rId15" Type="http://schemas.openxmlformats.org/officeDocument/2006/relationships/image" Target="../media/image153.png"/><Relationship Id="rId23" Type="http://schemas.openxmlformats.org/officeDocument/2006/relationships/image" Target="../media/image157.png"/><Relationship Id="rId28" Type="http://schemas.openxmlformats.org/officeDocument/2006/relationships/customXml" Target="../ink/ink426.xml"/><Relationship Id="rId36" Type="http://schemas.openxmlformats.org/officeDocument/2006/relationships/customXml" Target="../ink/ink430.xml"/><Relationship Id="rId10" Type="http://schemas.openxmlformats.org/officeDocument/2006/relationships/customXml" Target="../ink/ink417.xml"/><Relationship Id="rId19" Type="http://schemas.openxmlformats.org/officeDocument/2006/relationships/image" Target="../media/image155.png"/><Relationship Id="rId31" Type="http://schemas.openxmlformats.org/officeDocument/2006/relationships/image" Target="../media/image161.png"/><Relationship Id="rId4" Type="http://schemas.openxmlformats.org/officeDocument/2006/relationships/customXml" Target="../ink/ink414.xml"/><Relationship Id="rId9" Type="http://schemas.openxmlformats.org/officeDocument/2006/relationships/image" Target="../media/image150.png"/><Relationship Id="rId14" Type="http://schemas.openxmlformats.org/officeDocument/2006/relationships/customXml" Target="../ink/ink419.xml"/><Relationship Id="rId22" Type="http://schemas.openxmlformats.org/officeDocument/2006/relationships/customXml" Target="../ink/ink423.xml"/><Relationship Id="rId27" Type="http://schemas.openxmlformats.org/officeDocument/2006/relationships/image" Target="../media/image159.png"/><Relationship Id="rId30" Type="http://schemas.openxmlformats.org/officeDocument/2006/relationships/customXml" Target="../ink/ink427.xml"/><Relationship Id="rId35" Type="http://schemas.openxmlformats.org/officeDocument/2006/relationships/image" Target="../media/image163.png"/><Relationship Id="rId8" Type="http://schemas.openxmlformats.org/officeDocument/2006/relationships/customXml" Target="../ink/ink416.xml"/><Relationship Id="rId3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7.png"/><Relationship Id="rId7" Type="http://schemas.openxmlformats.org/officeDocument/2006/relationships/customXml" Target="../ink/ink433.xm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png"/><Relationship Id="rId5" Type="http://schemas.openxmlformats.org/officeDocument/2006/relationships/customXml" Target="../ink/ink432.xml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customXml" Target="../ink/ink434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0.xml"/><Relationship Id="rId18" Type="http://schemas.openxmlformats.org/officeDocument/2006/relationships/image" Target="../media/image180.png"/><Relationship Id="rId26" Type="http://schemas.openxmlformats.org/officeDocument/2006/relationships/image" Target="../media/image184.png"/><Relationship Id="rId39" Type="http://schemas.openxmlformats.org/officeDocument/2006/relationships/customXml" Target="../ink/ink453.xml"/><Relationship Id="rId21" Type="http://schemas.openxmlformats.org/officeDocument/2006/relationships/customXml" Target="../ink/ink444.xml"/><Relationship Id="rId34" Type="http://schemas.openxmlformats.org/officeDocument/2006/relationships/image" Target="../media/image188.png"/><Relationship Id="rId42" Type="http://schemas.openxmlformats.org/officeDocument/2006/relationships/image" Target="../media/image192.png"/><Relationship Id="rId47" Type="http://schemas.openxmlformats.org/officeDocument/2006/relationships/customXml" Target="../ink/ink457.xml"/><Relationship Id="rId50" Type="http://schemas.openxmlformats.org/officeDocument/2006/relationships/image" Target="../media/image196.png"/><Relationship Id="rId7" Type="http://schemas.openxmlformats.org/officeDocument/2006/relationships/customXml" Target="../ink/ink437.xml"/><Relationship Id="rId2" Type="http://schemas.openxmlformats.org/officeDocument/2006/relationships/image" Target="../media/image172.png"/><Relationship Id="rId16" Type="http://schemas.openxmlformats.org/officeDocument/2006/relationships/image" Target="../media/image179.png"/><Relationship Id="rId29" Type="http://schemas.openxmlformats.org/officeDocument/2006/relationships/customXml" Target="../ink/ink448.xml"/><Relationship Id="rId11" Type="http://schemas.openxmlformats.org/officeDocument/2006/relationships/customXml" Target="../ink/ink439.xml"/><Relationship Id="rId24" Type="http://schemas.openxmlformats.org/officeDocument/2006/relationships/image" Target="../media/image183.png"/><Relationship Id="rId32" Type="http://schemas.openxmlformats.org/officeDocument/2006/relationships/image" Target="../media/image187.png"/><Relationship Id="rId37" Type="http://schemas.openxmlformats.org/officeDocument/2006/relationships/customXml" Target="../ink/ink452.xml"/><Relationship Id="rId40" Type="http://schemas.openxmlformats.org/officeDocument/2006/relationships/image" Target="../media/image191.png"/><Relationship Id="rId45" Type="http://schemas.openxmlformats.org/officeDocument/2006/relationships/customXml" Target="../ink/ink456.xml"/><Relationship Id="rId53" Type="http://schemas.openxmlformats.org/officeDocument/2006/relationships/customXml" Target="../ink/ink460.xml"/><Relationship Id="rId5" Type="http://schemas.openxmlformats.org/officeDocument/2006/relationships/customXml" Target="../ink/ink436.xml"/><Relationship Id="rId10" Type="http://schemas.openxmlformats.org/officeDocument/2006/relationships/image" Target="../media/image176.png"/><Relationship Id="rId19" Type="http://schemas.openxmlformats.org/officeDocument/2006/relationships/customXml" Target="../ink/ink443.xml"/><Relationship Id="rId31" Type="http://schemas.openxmlformats.org/officeDocument/2006/relationships/customXml" Target="../ink/ink449.xml"/><Relationship Id="rId44" Type="http://schemas.openxmlformats.org/officeDocument/2006/relationships/image" Target="../media/image193.png"/><Relationship Id="rId52" Type="http://schemas.openxmlformats.org/officeDocument/2006/relationships/image" Target="../media/image197.png"/><Relationship Id="rId4" Type="http://schemas.openxmlformats.org/officeDocument/2006/relationships/image" Target="../media/image173.png"/><Relationship Id="rId9" Type="http://schemas.openxmlformats.org/officeDocument/2006/relationships/customXml" Target="../ink/ink438.xml"/><Relationship Id="rId14" Type="http://schemas.openxmlformats.org/officeDocument/2006/relationships/image" Target="../media/image178.png"/><Relationship Id="rId22" Type="http://schemas.openxmlformats.org/officeDocument/2006/relationships/image" Target="../media/image182.png"/><Relationship Id="rId27" Type="http://schemas.openxmlformats.org/officeDocument/2006/relationships/customXml" Target="../ink/ink447.xml"/><Relationship Id="rId30" Type="http://schemas.openxmlformats.org/officeDocument/2006/relationships/image" Target="../media/image186.png"/><Relationship Id="rId35" Type="http://schemas.openxmlformats.org/officeDocument/2006/relationships/customXml" Target="../ink/ink451.xml"/><Relationship Id="rId43" Type="http://schemas.openxmlformats.org/officeDocument/2006/relationships/customXml" Target="../ink/ink455.xml"/><Relationship Id="rId48" Type="http://schemas.openxmlformats.org/officeDocument/2006/relationships/image" Target="../media/image195.png"/><Relationship Id="rId8" Type="http://schemas.openxmlformats.org/officeDocument/2006/relationships/image" Target="../media/image175.png"/><Relationship Id="rId51" Type="http://schemas.openxmlformats.org/officeDocument/2006/relationships/customXml" Target="../ink/ink459.xml"/><Relationship Id="rId3" Type="http://schemas.openxmlformats.org/officeDocument/2006/relationships/customXml" Target="../ink/ink435.xml"/><Relationship Id="rId12" Type="http://schemas.openxmlformats.org/officeDocument/2006/relationships/image" Target="../media/image177.png"/><Relationship Id="rId17" Type="http://schemas.openxmlformats.org/officeDocument/2006/relationships/customXml" Target="../ink/ink442.xml"/><Relationship Id="rId25" Type="http://schemas.openxmlformats.org/officeDocument/2006/relationships/customXml" Target="../ink/ink446.xml"/><Relationship Id="rId33" Type="http://schemas.openxmlformats.org/officeDocument/2006/relationships/customXml" Target="../ink/ink450.xml"/><Relationship Id="rId38" Type="http://schemas.openxmlformats.org/officeDocument/2006/relationships/image" Target="../media/image190.png"/><Relationship Id="rId46" Type="http://schemas.openxmlformats.org/officeDocument/2006/relationships/image" Target="../media/image194.png"/><Relationship Id="rId20" Type="http://schemas.openxmlformats.org/officeDocument/2006/relationships/image" Target="../media/image181.png"/><Relationship Id="rId41" Type="http://schemas.openxmlformats.org/officeDocument/2006/relationships/customXml" Target="../ink/ink454.xml"/><Relationship Id="rId54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15" Type="http://schemas.openxmlformats.org/officeDocument/2006/relationships/customXml" Target="../ink/ink441.xml"/><Relationship Id="rId23" Type="http://schemas.openxmlformats.org/officeDocument/2006/relationships/customXml" Target="../ink/ink445.xml"/><Relationship Id="rId28" Type="http://schemas.openxmlformats.org/officeDocument/2006/relationships/image" Target="../media/image185.png"/><Relationship Id="rId36" Type="http://schemas.openxmlformats.org/officeDocument/2006/relationships/image" Target="../media/image189.png"/><Relationship Id="rId49" Type="http://schemas.openxmlformats.org/officeDocument/2006/relationships/customXml" Target="../ink/ink45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66.xml"/><Relationship Id="rId18" Type="http://schemas.openxmlformats.org/officeDocument/2006/relationships/image" Target="../media/image207.png"/><Relationship Id="rId26" Type="http://schemas.openxmlformats.org/officeDocument/2006/relationships/image" Target="../media/image211.png"/><Relationship Id="rId39" Type="http://schemas.openxmlformats.org/officeDocument/2006/relationships/customXml" Target="../ink/ink479.xml"/><Relationship Id="rId21" Type="http://schemas.openxmlformats.org/officeDocument/2006/relationships/customXml" Target="../ink/ink470.xml"/><Relationship Id="rId34" Type="http://schemas.openxmlformats.org/officeDocument/2006/relationships/image" Target="../media/image215.png"/><Relationship Id="rId42" Type="http://schemas.openxmlformats.org/officeDocument/2006/relationships/image" Target="../media/image219.png"/><Relationship Id="rId7" Type="http://schemas.openxmlformats.org/officeDocument/2006/relationships/customXml" Target="../ink/ink463.xml"/><Relationship Id="rId2" Type="http://schemas.openxmlformats.org/officeDocument/2006/relationships/image" Target="../media/image199.png"/><Relationship Id="rId16" Type="http://schemas.openxmlformats.org/officeDocument/2006/relationships/image" Target="../media/image206.png"/><Relationship Id="rId20" Type="http://schemas.openxmlformats.org/officeDocument/2006/relationships/image" Target="../media/image208.png"/><Relationship Id="rId29" Type="http://schemas.openxmlformats.org/officeDocument/2006/relationships/customXml" Target="../ink/ink474.xml"/><Relationship Id="rId41" Type="http://schemas.openxmlformats.org/officeDocument/2006/relationships/customXml" Target="../ink/ink4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1.png"/><Relationship Id="rId11" Type="http://schemas.openxmlformats.org/officeDocument/2006/relationships/customXml" Target="../ink/ink465.xml"/><Relationship Id="rId24" Type="http://schemas.openxmlformats.org/officeDocument/2006/relationships/image" Target="../media/image210.png"/><Relationship Id="rId32" Type="http://schemas.openxmlformats.org/officeDocument/2006/relationships/image" Target="../media/image214.png"/><Relationship Id="rId37" Type="http://schemas.openxmlformats.org/officeDocument/2006/relationships/customXml" Target="../ink/ink478.xml"/><Relationship Id="rId40" Type="http://schemas.openxmlformats.org/officeDocument/2006/relationships/image" Target="../media/image218.png"/><Relationship Id="rId5" Type="http://schemas.openxmlformats.org/officeDocument/2006/relationships/customXml" Target="../ink/ink462.xml"/><Relationship Id="rId15" Type="http://schemas.openxmlformats.org/officeDocument/2006/relationships/customXml" Target="../ink/ink467.xml"/><Relationship Id="rId23" Type="http://schemas.openxmlformats.org/officeDocument/2006/relationships/customXml" Target="../ink/ink471.xml"/><Relationship Id="rId28" Type="http://schemas.openxmlformats.org/officeDocument/2006/relationships/image" Target="../media/image212.png"/><Relationship Id="rId36" Type="http://schemas.openxmlformats.org/officeDocument/2006/relationships/image" Target="../media/image216.png"/><Relationship Id="rId10" Type="http://schemas.openxmlformats.org/officeDocument/2006/relationships/image" Target="../media/image203.png"/><Relationship Id="rId19" Type="http://schemas.openxmlformats.org/officeDocument/2006/relationships/customXml" Target="../ink/ink469.xml"/><Relationship Id="rId31" Type="http://schemas.openxmlformats.org/officeDocument/2006/relationships/customXml" Target="../ink/ink475.xml"/><Relationship Id="rId44" Type="http://schemas.openxmlformats.org/officeDocument/2006/relationships/image" Target="../media/image220.png"/><Relationship Id="rId4" Type="http://schemas.openxmlformats.org/officeDocument/2006/relationships/image" Target="../media/image200.png"/><Relationship Id="rId9" Type="http://schemas.openxmlformats.org/officeDocument/2006/relationships/customXml" Target="../ink/ink464.xml"/><Relationship Id="rId14" Type="http://schemas.openxmlformats.org/officeDocument/2006/relationships/image" Target="../media/image205.png"/><Relationship Id="rId22" Type="http://schemas.openxmlformats.org/officeDocument/2006/relationships/image" Target="../media/image209.png"/><Relationship Id="rId27" Type="http://schemas.openxmlformats.org/officeDocument/2006/relationships/customXml" Target="../ink/ink473.xml"/><Relationship Id="rId30" Type="http://schemas.openxmlformats.org/officeDocument/2006/relationships/image" Target="../media/image213.png"/><Relationship Id="rId35" Type="http://schemas.openxmlformats.org/officeDocument/2006/relationships/customXml" Target="../ink/ink477.xml"/><Relationship Id="rId43" Type="http://schemas.openxmlformats.org/officeDocument/2006/relationships/customXml" Target="../ink/ink481.xml"/><Relationship Id="rId8" Type="http://schemas.openxmlformats.org/officeDocument/2006/relationships/image" Target="../media/image202.png"/><Relationship Id="rId3" Type="http://schemas.openxmlformats.org/officeDocument/2006/relationships/customXml" Target="../ink/ink461.xml"/><Relationship Id="rId12" Type="http://schemas.openxmlformats.org/officeDocument/2006/relationships/image" Target="../media/image204.png"/><Relationship Id="rId17" Type="http://schemas.openxmlformats.org/officeDocument/2006/relationships/customXml" Target="../ink/ink468.xml"/><Relationship Id="rId25" Type="http://schemas.openxmlformats.org/officeDocument/2006/relationships/customXml" Target="../ink/ink472.xml"/><Relationship Id="rId33" Type="http://schemas.openxmlformats.org/officeDocument/2006/relationships/customXml" Target="../ink/ink476.xml"/><Relationship Id="rId38" Type="http://schemas.openxmlformats.org/officeDocument/2006/relationships/image" Target="../media/image2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hyperlink" Target="https://docs.scipy.org/doc/scipy/reference/generated/scipy.integrate.RK45.html#scipy.integrate.RK45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2.png"/><Relationship Id="rId4" Type="http://schemas.openxmlformats.org/officeDocument/2006/relationships/customXml" Target="../ink/ink4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5.png"/><Relationship Id="rId2" Type="http://schemas.openxmlformats.org/officeDocument/2006/relationships/hyperlink" Target="https://docs.scipy.org/doc/scipy/reference/generated/scipy.integrate.solve_ivp.html#scipy.integrate.solve_ivp" TargetMode="Externa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84.xml"/><Relationship Id="rId5" Type="http://schemas.openxmlformats.org/officeDocument/2006/relationships/image" Target="../media/image224.png"/><Relationship Id="rId4" Type="http://schemas.openxmlformats.org/officeDocument/2006/relationships/customXml" Target="../ink/ink48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hyperlink" Target="https://docs.python.org/3/tutorial/controlflow.html#defining-functions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170" Type="http://schemas.openxmlformats.org/officeDocument/2006/relationships/image" Target="NULL"/><Relationship Id="rId226" Type="http://schemas.openxmlformats.org/officeDocument/2006/relationships/image" Target="NULL"/><Relationship Id="rId268" Type="http://schemas.openxmlformats.org/officeDocument/2006/relationships/image" Target="NULL"/><Relationship Id="rId32" Type="http://schemas.openxmlformats.org/officeDocument/2006/relationships/image" Target="NULL"/><Relationship Id="rId74" Type="http://schemas.openxmlformats.org/officeDocument/2006/relationships/image" Target="NULL"/><Relationship Id="rId128" Type="http://schemas.openxmlformats.org/officeDocument/2006/relationships/image" Target="NULL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279" Type="http://schemas.openxmlformats.org/officeDocument/2006/relationships/customXml" Target="../ink/ink139.xml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NULL"/><Relationship Id="rId85" Type="http://schemas.openxmlformats.org/officeDocument/2006/relationships/customXml" Target="../ink/ink42.xml"/><Relationship Id="rId150" Type="http://schemas.openxmlformats.org/officeDocument/2006/relationships/image" Target="NULL"/><Relationship Id="rId192" Type="http://schemas.openxmlformats.org/officeDocument/2006/relationships/image" Target="NULL"/><Relationship Id="rId206" Type="http://schemas.openxmlformats.org/officeDocument/2006/relationships/image" Target="NULL"/><Relationship Id="rId248" Type="http://schemas.openxmlformats.org/officeDocument/2006/relationships/image" Target="NULL"/><Relationship Id="rId12" Type="http://schemas.openxmlformats.org/officeDocument/2006/relationships/image" Target="NULL"/><Relationship Id="rId108" Type="http://schemas.openxmlformats.org/officeDocument/2006/relationships/image" Target="NULL"/><Relationship Id="rId54" Type="http://schemas.openxmlformats.org/officeDocument/2006/relationships/image" Target="NULL"/><Relationship Id="rId75" Type="http://schemas.openxmlformats.org/officeDocument/2006/relationships/customXml" Target="../ink/ink37.xml"/><Relationship Id="rId96" Type="http://schemas.openxmlformats.org/officeDocument/2006/relationships/image" Target="NULL"/><Relationship Id="rId140" Type="http://schemas.openxmlformats.org/officeDocument/2006/relationships/image" Target="NULL"/><Relationship Id="rId161" Type="http://schemas.openxmlformats.org/officeDocument/2006/relationships/customXml" Target="../ink/ink80.xml"/><Relationship Id="rId182" Type="http://schemas.openxmlformats.org/officeDocument/2006/relationships/image" Target="NULL"/><Relationship Id="rId217" Type="http://schemas.openxmlformats.org/officeDocument/2006/relationships/customXml" Target="../ink/ink108.xml"/><Relationship Id="rId6" Type="http://schemas.openxmlformats.org/officeDocument/2006/relationships/image" Target="NULL"/><Relationship Id="rId238" Type="http://schemas.openxmlformats.org/officeDocument/2006/relationships/image" Target="NULL"/><Relationship Id="rId259" Type="http://schemas.openxmlformats.org/officeDocument/2006/relationships/customXml" Target="../ink/ink129.xml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NULL"/><Relationship Id="rId291" Type="http://schemas.openxmlformats.org/officeDocument/2006/relationships/customXml" Target="../ink/ink145.xml"/><Relationship Id="rId44" Type="http://schemas.openxmlformats.org/officeDocument/2006/relationships/image" Target="NULL"/><Relationship Id="rId65" Type="http://schemas.openxmlformats.org/officeDocument/2006/relationships/customXml" Target="../ink/ink32.xml"/><Relationship Id="rId86" Type="http://schemas.openxmlformats.org/officeDocument/2006/relationships/image" Target="NULL"/><Relationship Id="rId130" Type="http://schemas.openxmlformats.org/officeDocument/2006/relationships/image" Target="NULL"/><Relationship Id="rId151" Type="http://schemas.openxmlformats.org/officeDocument/2006/relationships/customXml" Target="../ink/ink75.xml"/><Relationship Id="rId172" Type="http://schemas.openxmlformats.org/officeDocument/2006/relationships/image" Target="NUL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28" Type="http://schemas.openxmlformats.org/officeDocument/2006/relationships/image" Target="NULL"/><Relationship Id="rId249" Type="http://schemas.openxmlformats.org/officeDocument/2006/relationships/customXml" Target="../ink/ink124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NULL"/><Relationship Id="rId281" Type="http://schemas.openxmlformats.org/officeDocument/2006/relationships/customXml" Target="../ink/ink140.xml"/><Relationship Id="rId34" Type="http://schemas.openxmlformats.org/officeDocument/2006/relationships/image" Target="NULL"/><Relationship Id="rId55" Type="http://schemas.openxmlformats.org/officeDocument/2006/relationships/customXml" Target="../ink/ink27.xml"/><Relationship Id="rId76" Type="http://schemas.openxmlformats.org/officeDocument/2006/relationships/image" Target="NULL"/><Relationship Id="rId97" Type="http://schemas.openxmlformats.org/officeDocument/2006/relationships/customXml" Target="../ink/ink48.xml"/><Relationship Id="rId120" Type="http://schemas.openxmlformats.org/officeDocument/2006/relationships/image" Target="NULL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62" Type="http://schemas.openxmlformats.org/officeDocument/2006/relationships/image" Target="NULL"/><Relationship Id="rId183" Type="http://schemas.openxmlformats.org/officeDocument/2006/relationships/customXml" Target="../ink/ink91.xml"/><Relationship Id="rId218" Type="http://schemas.openxmlformats.org/officeDocument/2006/relationships/image" Target="NULL"/><Relationship Id="rId239" Type="http://schemas.openxmlformats.org/officeDocument/2006/relationships/customXml" Target="../ink/ink119.xml"/><Relationship Id="rId250" Type="http://schemas.openxmlformats.org/officeDocument/2006/relationships/image" Target="NULL"/><Relationship Id="rId271" Type="http://schemas.openxmlformats.org/officeDocument/2006/relationships/customXml" Target="../ink/ink135.xml"/><Relationship Id="rId292" Type="http://schemas.openxmlformats.org/officeDocument/2006/relationships/image" Target="NULL"/><Relationship Id="rId24" Type="http://schemas.openxmlformats.org/officeDocument/2006/relationships/image" Target="NULL"/><Relationship Id="rId45" Type="http://schemas.openxmlformats.org/officeDocument/2006/relationships/customXml" Target="../ink/ink22.xml"/><Relationship Id="rId66" Type="http://schemas.openxmlformats.org/officeDocument/2006/relationships/image" Target="NULL"/><Relationship Id="rId87" Type="http://schemas.openxmlformats.org/officeDocument/2006/relationships/customXml" Target="../ink/ink43.xml"/><Relationship Id="rId110" Type="http://schemas.openxmlformats.org/officeDocument/2006/relationships/image" Target="NULL"/><Relationship Id="rId131" Type="http://schemas.openxmlformats.org/officeDocument/2006/relationships/customXml" Target="../ink/ink65.xml"/><Relationship Id="rId152" Type="http://schemas.openxmlformats.org/officeDocument/2006/relationships/image" Target="NULL"/><Relationship Id="rId173" Type="http://schemas.openxmlformats.org/officeDocument/2006/relationships/customXml" Target="../ink/ink86.xml"/><Relationship Id="rId194" Type="http://schemas.openxmlformats.org/officeDocument/2006/relationships/image" Target="NULL"/><Relationship Id="rId208" Type="http://schemas.openxmlformats.org/officeDocument/2006/relationships/image" Target="NULL"/><Relationship Id="rId229" Type="http://schemas.openxmlformats.org/officeDocument/2006/relationships/customXml" Target="../ink/ink114.xml"/><Relationship Id="rId240" Type="http://schemas.openxmlformats.org/officeDocument/2006/relationships/image" Target="NULL"/><Relationship Id="rId261" Type="http://schemas.openxmlformats.org/officeDocument/2006/relationships/customXml" Target="../ink/ink130.xml"/><Relationship Id="rId14" Type="http://schemas.openxmlformats.org/officeDocument/2006/relationships/image" Target="NULL"/><Relationship Id="rId35" Type="http://schemas.openxmlformats.org/officeDocument/2006/relationships/customXml" Target="../ink/ink17.xml"/><Relationship Id="rId56" Type="http://schemas.openxmlformats.org/officeDocument/2006/relationships/image" Target="NULL"/><Relationship Id="rId77" Type="http://schemas.openxmlformats.org/officeDocument/2006/relationships/customXml" Target="../ink/ink38.xml"/><Relationship Id="rId100" Type="http://schemas.openxmlformats.org/officeDocument/2006/relationships/image" Target="NULL"/><Relationship Id="rId282" Type="http://schemas.openxmlformats.org/officeDocument/2006/relationships/image" Target="NULL"/><Relationship Id="rId8" Type="http://schemas.openxmlformats.org/officeDocument/2006/relationships/image" Target="NULL"/><Relationship Id="rId98" Type="http://schemas.openxmlformats.org/officeDocument/2006/relationships/image" Target="NULL"/><Relationship Id="rId121" Type="http://schemas.openxmlformats.org/officeDocument/2006/relationships/customXml" Target="../ink/ink60.xml"/><Relationship Id="rId142" Type="http://schemas.openxmlformats.org/officeDocument/2006/relationships/image" Target="NULL"/><Relationship Id="rId163" Type="http://schemas.openxmlformats.org/officeDocument/2006/relationships/customXml" Target="../ink/ink81.xml"/><Relationship Id="rId184" Type="http://schemas.openxmlformats.org/officeDocument/2006/relationships/image" Target="NULL"/><Relationship Id="rId219" Type="http://schemas.openxmlformats.org/officeDocument/2006/relationships/customXml" Target="../ink/ink109.xml"/><Relationship Id="rId230" Type="http://schemas.openxmlformats.org/officeDocument/2006/relationships/image" Target="NULL"/><Relationship Id="rId251" Type="http://schemas.openxmlformats.org/officeDocument/2006/relationships/customXml" Target="../ink/ink125.xml"/><Relationship Id="rId25" Type="http://schemas.openxmlformats.org/officeDocument/2006/relationships/customXml" Target="../ink/ink12.xml"/><Relationship Id="rId46" Type="http://schemas.openxmlformats.org/officeDocument/2006/relationships/image" Target="NULL"/><Relationship Id="rId67" Type="http://schemas.openxmlformats.org/officeDocument/2006/relationships/customXml" Target="../ink/ink33.xml"/><Relationship Id="rId272" Type="http://schemas.openxmlformats.org/officeDocument/2006/relationships/image" Target="NULL"/><Relationship Id="rId293" Type="http://schemas.openxmlformats.org/officeDocument/2006/relationships/customXml" Target="../ink/ink146.xml"/><Relationship Id="rId88" Type="http://schemas.openxmlformats.org/officeDocument/2006/relationships/image" Target="NULL"/><Relationship Id="rId111" Type="http://schemas.openxmlformats.org/officeDocument/2006/relationships/customXml" Target="../ink/ink55.xml"/><Relationship Id="rId132" Type="http://schemas.openxmlformats.org/officeDocument/2006/relationships/image" Target="NULL"/><Relationship Id="rId153" Type="http://schemas.openxmlformats.org/officeDocument/2006/relationships/customXml" Target="../ink/ink76.xml"/><Relationship Id="rId174" Type="http://schemas.openxmlformats.org/officeDocument/2006/relationships/image" Target="NULL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220" Type="http://schemas.openxmlformats.org/officeDocument/2006/relationships/image" Target="NULL"/><Relationship Id="rId241" Type="http://schemas.openxmlformats.org/officeDocument/2006/relationships/customXml" Target="../ink/ink120.xml"/><Relationship Id="rId15" Type="http://schemas.openxmlformats.org/officeDocument/2006/relationships/customXml" Target="../ink/ink7.xml"/><Relationship Id="rId36" Type="http://schemas.openxmlformats.org/officeDocument/2006/relationships/image" Target="NULL"/><Relationship Id="rId57" Type="http://schemas.openxmlformats.org/officeDocument/2006/relationships/customXml" Target="../ink/ink28.xml"/><Relationship Id="rId262" Type="http://schemas.openxmlformats.org/officeDocument/2006/relationships/image" Target="NULL"/><Relationship Id="rId283" Type="http://schemas.openxmlformats.org/officeDocument/2006/relationships/customXml" Target="../ink/ink141.xml"/><Relationship Id="rId78" Type="http://schemas.openxmlformats.org/officeDocument/2006/relationships/image" Target="NULL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NULL"/><Relationship Id="rId143" Type="http://schemas.openxmlformats.org/officeDocument/2006/relationships/customXml" Target="../ink/ink71.xml"/><Relationship Id="rId164" Type="http://schemas.openxmlformats.org/officeDocument/2006/relationships/image" Target="NULL"/><Relationship Id="rId185" Type="http://schemas.openxmlformats.org/officeDocument/2006/relationships/customXml" Target="../ink/ink92.xml"/><Relationship Id="rId9" Type="http://schemas.openxmlformats.org/officeDocument/2006/relationships/customXml" Target="../ink/ink4.xml"/><Relationship Id="rId210" Type="http://schemas.openxmlformats.org/officeDocument/2006/relationships/image" Target="NULL"/><Relationship Id="rId26" Type="http://schemas.openxmlformats.org/officeDocument/2006/relationships/image" Target="NULL"/><Relationship Id="rId231" Type="http://schemas.openxmlformats.org/officeDocument/2006/relationships/customXml" Target="../ink/ink115.xml"/><Relationship Id="rId252" Type="http://schemas.openxmlformats.org/officeDocument/2006/relationships/image" Target="NULL"/><Relationship Id="rId273" Type="http://schemas.openxmlformats.org/officeDocument/2006/relationships/customXml" Target="../ink/ink136.xml"/><Relationship Id="rId294" Type="http://schemas.openxmlformats.org/officeDocument/2006/relationships/image" Target="NULL"/><Relationship Id="rId47" Type="http://schemas.openxmlformats.org/officeDocument/2006/relationships/customXml" Target="../ink/ink23.xml"/><Relationship Id="rId68" Type="http://schemas.openxmlformats.org/officeDocument/2006/relationships/image" Target="NULL"/><Relationship Id="rId89" Type="http://schemas.openxmlformats.org/officeDocument/2006/relationships/customXml" Target="../ink/ink44.xml"/><Relationship Id="rId112" Type="http://schemas.openxmlformats.org/officeDocument/2006/relationships/image" Target="NULL"/><Relationship Id="rId133" Type="http://schemas.openxmlformats.org/officeDocument/2006/relationships/customXml" Target="../ink/ink66.xml"/><Relationship Id="rId154" Type="http://schemas.openxmlformats.org/officeDocument/2006/relationships/image" Target="NULL"/><Relationship Id="rId175" Type="http://schemas.openxmlformats.org/officeDocument/2006/relationships/customXml" Target="../ink/ink87.xml"/><Relationship Id="rId196" Type="http://schemas.openxmlformats.org/officeDocument/2006/relationships/image" Target="NULL"/><Relationship Id="rId200" Type="http://schemas.openxmlformats.org/officeDocument/2006/relationships/image" Target="NULL"/><Relationship Id="rId16" Type="http://schemas.openxmlformats.org/officeDocument/2006/relationships/image" Target="NULL"/><Relationship Id="rId221" Type="http://schemas.openxmlformats.org/officeDocument/2006/relationships/customXml" Target="../ink/ink110.xml"/><Relationship Id="rId242" Type="http://schemas.openxmlformats.org/officeDocument/2006/relationships/image" Target="NULL"/><Relationship Id="rId263" Type="http://schemas.openxmlformats.org/officeDocument/2006/relationships/customXml" Target="../ink/ink131.xml"/><Relationship Id="rId284" Type="http://schemas.openxmlformats.org/officeDocument/2006/relationships/image" Target="NULL"/><Relationship Id="rId37" Type="http://schemas.openxmlformats.org/officeDocument/2006/relationships/customXml" Target="../ink/ink18.xml"/><Relationship Id="rId58" Type="http://schemas.openxmlformats.org/officeDocument/2006/relationships/image" Target="NULL"/><Relationship Id="rId79" Type="http://schemas.openxmlformats.org/officeDocument/2006/relationships/customXml" Target="../ink/ink39.xml"/><Relationship Id="rId102" Type="http://schemas.openxmlformats.org/officeDocument/2006/relationships/image" Target="NULL"/><Relationship Id="rId123" Type="http://schemas.openxmlformats.org/officeDocument/2006/relationships/customXml" Target="../ink/ink61.xml"/><Relationship Id="rId144" Type="http://schemas.openxmlformats.org/officeDocument/2006/relationships/image" Target="NULL"/><Relationship Id="rId90" Type="http://schemas.openxmlformats.org/officeDocument/2006/relationships/image" Target="NULL"/><Relationship Id="rId165" Type="http://schemas.openxmlformats.org/officeDocument/2006/relationships/customXml" Target="../ink/ink82.xml"/><Relationship Id="rId186" Type="http://schemas.openxmlformats.org/officeDocument/2006/relationships/image" Target="NULL"/><Relationship Id="rId211" Type="http://schemas.openxmlformats.org/officeDocument/2006/relationships/customXml" Target="../ink/ink105.xml"/><Relationship Id="rId232" Type="http://schemas.openxmlformats.org/officeDocument/2006/relationships/image" Target="NULL"/><Relationship Id="rId253" Type="http://schemas.openxmlformats.org/officeDocument/2006/relationships/customXml" Target="../ink/ink126.xml"/><Relationship Id="rId274" Type="http://schemas.openxmlformats.org/officeDocument/2006/relationships/image" Target="NULL"/><Relationship Id="rId295" Type="http://schemas.openxmlformats.org/officeDocument/2006/relationships/customXml" Target="../ink/ink147.xml"/><Relationship Id="rId27" Type="http://schemas.openxmlformats.org/officeDocument/2006/relationships/customXml" Target="../ink/ink13.xml"/><Relationship Id="rId48" Type="http://schemas.openxmlformats.org/officeDocument/2006/relationships/image" Target="NULL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NULL"/><Relationship Id="rId80" Type="http://schemas.openxmlformats.org/officeDocument/2006/relationships/image" Target="NULL"/><Relationship Id="rId155" Type="http://schemas.openxmlformats.org/officeDocument/2006/relationships/customXml" Target="../ink/ink77.xml"/><Relationship Id="rId176" Type="http://schemas.openxmlformats.org/officeDocument/2006/relationships/image" Target="NULL"/><Relationship Id="rId197" Type="http://schemas.openxmlformats.org/officeDocument/2006/relationships/customXml" Target="../ink/ink98.xml"/><Relationship Id="rId201" Type="http://schemas.openxmlformats.org/officeDocument/2006/relationships/customXml" Target="../ink/ink100.xml"/><Relationship Id="rId222" Type="http://schemas.openxmlformats.org/officeDocument/2006/relationships/image" Target="NULL"/><Relationship Id="rId243" Type="http://schemas.openxmlformats.org/officeDocument/2006/relationships/customXml" Target="../ink/ink121.xml"/><Relationship Id="rId264" Type="http://schemas.openxmlformats.org/officeDocument/2006/relationships/image" Target="NULL"/><Relationship Id="rId285" Type="http://schemas.openxmlformats.org/officeDocument/2006/relationships/customXml" Target="../ink/ink142.xml"/><Relationship Id="rId17" Type="http://schemas.openxmlformats.org/officeDocument/2006/relationships/customXml" Target="../ink/ink8.xml"/><Relationship Id="rId38" Type="http://schemas.openxmlformats.org/officeDocument/2006/relationships/image" Target="NULL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NULL"/><Relationship Id="rId70" Type="http://schemas.openxmlformats.org/officeDocument/2006/relationships/image" Target="NULL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NULL"/><Relationship Id="rId187" Type="http://schemas.openxmlformats.org/officeDocument/2006/relationships/customXml" Target="../ink/ink93.xml"/><Relationship Id="rId1" Type="http://schemas.openxmlformats.org/officeDocument/2006/relationships/slideLayout" Target="../slideLayouts/slideLayout7.xml"/><Relationship Id="rId212" Type="http://schemas.openxmlformats.org/officeDocument/2006/relationships/image" Target="NULL"/><Relationship Id="rId233" Type="http://schemas.openxmlformats.org/officeDocument/2006/relationships/customXml" Target="../ink/ink116.xml"/><Relationship Id="rId254" Type="http://schemas.openxmlformats.org/officeDocument/2006/relationships/image" Target="NULL"/><Relationship Id="rId28" Type="http://schemas.openxmlformats.org/officeDocument/2006/relationships/image" Target="NULL"/><Relationship Id="rId49" Type="http://schemas.openxmlformats.org/officeDocument/2006/relationships/customXml" Target="../ink/ink24.xml"/><Relationship Id="rId114" Type="http://schemas.openxmlformats.org/officeDocument/2006/relationships/image" Target="NULL"/><Relationship Id="rId275" Type="http://schemas.openxmlformats.org/officeDocument/2006/relationships/customXml" Target="../ink/ink137.xml"/><Relationship Id="rId296" Type="http://schemas.openxmlformats.org/officeDocument/2006/relationships/image" Target="NULL"/><Relationship Id="rId300" Type="http://schemas.openxmlformats.org/officeDocument/2006/relationships/image" Target="NULL"/><Relationship Id="rId60" Type="http://schemas.openxmlformats.org/officeDocument/2006/relationships/image" Target="NULL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NULL"/><Relationship Id="rId177" Type="http://schemas.openxmlformats.org/officeDocument/2006/relationships/customXml" Target="../ink/ink88.xml"/><Relationship Id="rId198" Type="http://schemas.openxmlformats.org/officeDocument/2006/relationships/image" Target="NULL"/><Relationship Id="rId202" Type="http://schemas.openxmlformats.org/officeDocument/2006/relationships/image" Target="NULL"/><Relationship Id="rId223" Type="http://schemas.openxmlformats.org/officeDocument/2006/relationships/customXml" Target="../ink/ink111.xml"/><Relationship Id="rId244" Type="http://schemas.openxmlformats.org/officeDocument/2006/relationships/image" Target="NULL"/><Relationship Id="rId18" Type="http://schemas.openxmlformats.org/officeDocument/2006/relationships/image" Target="NULL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286" Type="http://schemas.openxmlformats.org/officeDocument/2006/relationships/image" Target="NULL"/><Relationship Id="rId50" Type="http://schemas.openxmlformats.org/officeDocument/2006/relationships/image" Target="NULL"/><Relationship Id="rId104" Type="http://schemas.openxmlformats.org/officeDocument/2006/relationships/image" Target="NULL"/><Relationship Id="rId125" Type="http://schemas.openxmlformats.org/officeDocument/2006/relationships/customXml" Target="../ink/ink62.xml"/><Relationship Id="rId146" Type="http://schemas.openxmlformats.org/officeDocument/2006/relationships/image" Target="NULL"/><Relationship Id="rId167" Type="http://schemas.openxmlformats.org/officeDocument/2006/relationships/customXml" Target="../ink/ink83.xml"/><Relationship Id="rId188" Type="http://schemas.openxmlformats.org/officeDocument/2006/relationships/image" Target="NULL"/><Relationship Id="rId71" Type="http://schemas.openxmlformats.org/officeDocument/2006/relationships/customXml" Target="../ink/ink35.xml"/><Relationship Id="rId92" Type="http://schemas.openxmlformats.org/officeDocument/2006/relationships/image" Target="NULL"/><Relationship Id="rId213" Type="http://schemas.openxmlformats.org/officeDocument/2006/relationships/customXml" Target="../ink/ink106.xml"/><Relationship Id="rId234" Type="http://schemas.openxmlformats.org/officeDocument/2006/relationships/image" Target="NULL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NULL"/><Relationship Id="rId297" Type="http://schemas.openxmlformats.org/officeDocument/2006/relationships/customXml" Target="../ink/ink148.xml"/><Relationship Id="rId40" Type="http://schemas.openxmlformats.org/officeDocument/2006/relationships/image" Target="NULL"/><Relationship Id="rId115" Type="http://schemas.openxmlformats.org/officeDocument/2006/relationships/customXml" Target="../ink/ink57.xml"/><Relationship Id="rId136" Type="http://schemas.openxmlformats.org/officeDocument/2006/relationships/image" Target="NULL"/><Relationship Id="rId157" Type="http://schemas.openxmlformats.org/officeDocument/2006/relationships/customXml" Target="../ink/ink78.xml"/><Relationship Id="rId178" Type="http://schemas.openxmlformats.org/officeDocument/2006/relationships/image" Target="NULL"/><Relationship Id="rId61" Type="http://schemas.openxmlformats.org/officeDocument/2006/relationships/customXml" Target="../ink/ink30.xml"/><Relationship Id="rId82" Type="http://schemas.openxmlformats.org/officeDocument/2006/relationships/image" Target="NULL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Relationship Id="rId224" Type="http://schemas.openxmlformats.org/officeDocument/2006/relationships/image" Target="NULL"/><Relationship Id="rId245" Type="http://schemas.openxmlformats.org/officeDocument/2006/relationships/customXml" Target="../ink/ink122.xml"/><Relationship Id="rId266" Type="http://schemas.openxmlformats.org/officeDocument/2006/relationships/image" Target="NULL"/><Relationship Id="rId287" Type="http://schemas.openxmlformats.org/officeDocument/2006/relationships/customXml" Target="../ink/ink143.xml"/><Relationship Id="rId30" Type="http://schemas.openxmlformats.org/officeDocument/2006/relationships/image" Target="NULL"/><Relationship Id="rId105" Type="http://schemas.openxmlformats.org/officeDocument/2006/relationships/customXml" Target="../ink/ink52.xml"/><Relationship Id="rId126" Type="http://schemas.openxmlformats.org/officeDocument/2006/relationships/image" Target="NULL"/><Relationship Id="rId147" Type="http://schemas.openxmlformats.org/officeDocument/2006/relationships/customXml" Target="../ink/ink73.xml"/><Relationship Id="rId168" Type="http://schemas.openxmlformats.org/officeDocument/2006/relationships/image" Target="NULL"/><Relationship Id="rId51" Type="http://schemas.openxmlformats.org/officeDocument/2006/relationships/customXml" Target="../ink/ink25.xml"/><Relationship Id="rId72" Type="http://schemas.openxmlformats.org/officeDocument/2006/relationships/image" Target="NULL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14" Type="http://schemas.openxmlformats.org/officeDocument/2006/relationships/image" Target="NULL"/><Relationship Id="rId235" Type="http://schemas.openxmlformats.org/officeDocument/2006/relationships/customXml" Target="../ink/ink117.xml"/><Relationship Id="rId256" Type="http://schemas.openxmlformats.org/officeDocument/2006/relationships/image" Target="NULL"/><Relationship Id="rId277" Type="http://schemas.openxmlformats.org/officeDocument/2006/relationships/customXml" Target="../ink/ink138.xml"/><Relationship Id="rId298" Type="http://schemas.openxmlformats.org/officeDocument/2006/relationships/image" Target="NULL"/><Relationship Id="rId116" Type="http://schemas.openxmlformats.org/officeDocument/2006/relationships/image" Target="NULL"/><Relationship Id="rId137" Type="http://schemas.openxmlformats.org/officeDocument/2006/relationships/customXml" Target="../ink/ink68.xml"/><Relationship Id="rId158" Type="http://schemas.openxmlformats.org/officeDocument/2006/relationships/image" Target="NULL"/><Relationship Id="rId20" Type="http://schemas.openxmlformats.org/officeDocument/2006/relationships/image" Target="NULL"/><Relationship Id="rId41" Type="http://schemas.openxmlformats.org/officeDocument/2006/relationships/customXml" Target="../ink/ink20.xml"/><Relationship Id="rId62" Type="http://schemas.openxmlformats.org/officeDocument/2006/relationships/image" Target="NULL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190" Type="http://schemas.openxmlformats.org/officeDocument/2006/relationships/image" Target="NULL"/><Relationship Id="rId204" Type="http://schemas.openxmlformats.org/officeDocument/2006/relationships/image" Target="NULL"/><Relationship Id="rId225" Type="http://schemas.openxmlformats.org/officeDocument/2006/relationships/customXml" Target="../ink/ink112.xml"/><Relationship Id="rId246" Type="http://schemas.openxmlformats.org/officeDocument/2006/relationships/image" Target="NULL"/><Relationship Id="rId267" Type="http://schemas.openxmlformats.org/officeDocument/2006/relationships/customXml" Target="../ink/ink133.xml"/><Relationship Id="rId288" Type="http://schemas.openxmlformats.org/officeDocument/2006/relationships/image" Target="NULL"/><Relationship Id="rId106" Type="http://schemas.openxmlformats.org/officeDocument/2006/relationships/image" Target="NULL"/><Relationship Id="rId127" Type="http://schemas.openxmlformats.org/officeDocument/2006/relationships/customXml" Target="../ink/ink63.xml"/><Relationship Id="rId10" Type="http://schemas.openxmlformats.org/officeDocument/2006/relationships/image" Target="NULL"/><Relationship Id="rId31" Type="http://schemas.openxmlformats.org/officeDocument/2006/relationships/customXml" Target="../ink/ink15.xml"/><Relationship Id="rId52" Type="http://schemas.openxmlformats.org/officeDocument/2006/relationships/image" Target="NULL"/><Relationship Id="rId73" Type="http://schemas.openxmlformats.org/officeDocument/2006/relationships/customXml" Target="../ink/ink36.xml"/><Relationship Id="rId94" Type="http://schemas.openxmlformats.org/officeDocument/2006/relationships/image" Target="NULL"/><Relationship Id="rId148" Type="http://schemas.openxmlformats.org/officeDocument/2006/relationships/image" Target="NULL"/><Relationship Id="rId169" Type="http://schemas.openxmlformats.org/officeDocument/2006/relationships/customXml" Target="../ink/ink84.xml"/><Relationship Id="rId4" Type="http://schemas.openxmlformats.org/officeDocument/2006/relationships/image" Target="NULL"/><Relationship Id="rId180" Type="http://schemas.openxmlformats.org/officeDocument/2006/relationships/image" Target="NULL"/><Relationship Id="rId215" Type="http://schemas.openxmlformats.org/officeDocument/2006/relationships/customXml" Target="../ink/ink107.xml"/><Relationship Id="rId236" Type="http://schemas.openxmlformats.org/officeDocument/2006/relationships/image" Target="NULL"/><Relationship Id="rId257" Type="http://schemas.openxmlformats.org/officeDocument/2006/relationships/customXml" Target="../ink/ink128.xml"/><Relationship Id="rId278" Type="http://schemas.openxmlformats.org/officeDocument/2006/relationships/image" Target="NULL"/><Relationship Id="rId42" Type="http://schemas.openxmlformats.org/officeDocument/2006/relationships/image" Target="NULL"/><Relationship Id="rId84" Type="http://schemas.openxmlformats.org/officeDocument/2006/relationships/image" Target="NULL"/><Relationship Id="rId138" Type="http://schemas.openxmlformats.org/officeDocument/2006/relationships/image" Target="NULL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95" Type="http://schemas.openxmlformats.org/officeDocument/2006/relationships/customXml" Target="../ink/ink47.xml"/><Relationship Id="rId160" Type="http://schemas.openxmlformats.org/officeDocument/2006/relationships/image" Target="NULL"/><Relationship Id="rId216" Type="http://schemas.openxmlformats.org/officeDocument/2006/relationships/image" Target="NULL"/><Relationship Id="rId258" Type="http://schemas.openxmlformats.org/officeDocument/2006/relationships/image" Target="NULL"/><Relationship Id="rId22" Type="http://schemas.openxmlformats.org/officeDocument/2006/relationships/image" Target="NULL"/><Relationship Id="rId64" Type="http://schemas.openxmlformats.org/officeDocument/2006/relationships/image" Target="NULL"/><Relationship Id="rId118" Type="http://schemas.openxmlformats.org/officeDocument/2006/relationships/image" Target="NUL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NUL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1.xml"/><Relationship Id="rId21" Type="http://schemas.openxmlformats.org/officeDocument/2006/relationships/customXml" Target="../ink/ink493.xml"/><Relationship Id="rId42" Type="http://schemas.openxmlformats.org/officeDocument/2006/relationships/image" Target="../media/image251.png"/><Relationship Id="rId63" Type="http://schemas.openxmlformats.org/officeDocument/2006/relationships/customXml" Target="../ink/ink514.xml"/><Relationship Id="rId84" Type="http://schemas.openxmlformats.org/officeDocument/2006/relationships/image" Target="../media/image274.png"/><Relationship Id="rId138" Type="http://schemas.openxmlformats.org/officeDocument/2006/relationships/image" Target="../media/image304.png"/><Relationship Id="rId159" Type="http://schemas.openxmlformats.org/officeDocument/2006/relationships/customXml" Target="../ink/ink562.xml"/><Relationship Id="rId170" Type="http://schemas.openxmlformats.org/officeDocument/2006/relationships/image" Target="../media/image322.png"/><Relationship Id="rId191" Type="http://schemas.openxmlformats.org/officeDocument/2006/relationships/customXml" Target="../ink/ink578.xml"/><Relationship Id="rId205" Type="http://schemas.openxmlformats.org/officeDocument/2006/relationships/customXml" Target="../ink/ink585.xml"/><Relationship Id="rId226" Type="http://schemas.openxmlformats.org/officeDocument/2006/relationships/image" Target="../media/image353.png"/><Relationship Id="rId107" Type="http://schemas.openxmlformats.org/officeDocument/2006/relationships/customXml" Target="../ink/ink536.xml"/><Relationship Id="rId11" Type="http://schemas.openxmlformats.org/officeDocument/2006/relationships/customXml" Target="../ink/ink488.xml"/><Relationship Id="rId32" Type="http://schemas.openxmlformats.org/officeDocument/2006/relationships/image" Target="../media/image245.png"/><Relationship Id="rId53" Type="http://schemas.openxmlformats.org/officeDocument/2006/relationships/customXml" Target="../ink/ink509.xml"/><Relationship Id="rId74" Type="http://schemas.openxmlformats.org/officeDocument/2006/relationships/image" Target="../media/image268.png"/><Relationship Id="rId128" Type="http://schemas.openxmlformats.org/officeDocument/2006/relationships/image" Target="../media/image298.png"/><Relationship Id="rId149" Type="http://schemas.openxmlformats.org/officeDocument/2006/relationships/customXml" Target="../ink/ink557.xml"/><Relationship Id="rId5" Type="http://schemas.openxmlformats.org/officeDocument/2006/relationships/customXml" Target="../ink/ink485.xml"/><Relationship Id="rId95" Type="http://schemas.openxmlformats.org/officeDocument/2006/relationships/customXml" Target="../ink/ink530.xml"/><Relationship Id="rId160" Type="http://schemas.openxmlformats.org/officeDocument/2006/relationships/image" Target="../media/image316.png"/><Relationship Id="rId181" Type="http://schemas.openxmlformats.org/officeDocument/2006/relationships/customXml" Target="../ink/ink573.xml"/><Relationship Id="rId216" Type="http://schemas.openxmlformats.org/officeDocument/2006/relationships/image" Target="../media/image347.png"/><Relationship Id="rId22" Type="http://schemas.openxmlformats.org/officeDocument/2006/relationships/image" Target="../media/image239.png"/><Relationship Id="rId43" Type="http://schemas.openxmlformats.org/officeDocument/2006/relationships/customXml" Target="../ink/ink504.xml"/><Relationship Id="rId64" Type="http://schemas.openxmlformats.org/officeDocument/2006/relationships/image" Target="../media/image263.png"/><Relationship Id="rId118" Type="http://schemas.openxmlformats.org/officeDocument/2006/relationships/image" Target="../media/image293.png"/><Relationship Id="rId139" Type="http://schemas.openxmlformats.org/officeDocument/2006/relationships/customXml" Target="../ink/ink552.xml"/><Relationship Id="rId85" Type="http://schemas.openxmlformats.org/officeDocument/2006/relationships/customXml" Target="../ink/ink525.xml"/><Relationship Id="rId150" Type="http://schemas.openxmlformats.org/officeDocument/2006/relationships/image" Target="../media/image311.png"/><Relationship Id="rId171" Type="http://schemas.openxmlformats.org/officeDocument/2006/relationships/customXml" Target="../ink/ink568.xml"/><Relationship Id="rId192" Type="http://schemas.openxmlformats.org/officeDocument/2006/relationships/image" Target="../media/image334.png"/><Relationship Id="rId206" Type="http://schemas.openxmlformats.org/officeDocument/2006/relationships/image" Target="../media/image342.png"/><Relationship Id="rId227" Type="http://schemas.openxmlformats.org/officeDocument/2006/relationships/customXml" Target="../ink/ink596.xml"/><Relationship Id="rId12" Type="http://schemas.openxmlformats.org/officeDocument/2006/relationships/image" Target="../media/image234.png"/><Relationship Id="rId33" Type="http://schemas.openxmlformats.org/officeDocument/2006/relationships/customXml" Target="../ink/ink499.xml"/><Relationship Id="rId108" Type="http://schemas.openxmlformats.org/officeDocument/2006/relationships/image" Target="../media/image287.png"/><Relationship Id="rId129" Type="http://schemas.openxmlformats.org/officeDocument/2006/relationships/customXml" Target="../ink/ink547.xml"/><Relationship Id="rId54" Type="http://schemas.openxmlformats.org/officeDocument/2006/relationships/image" Target="../media/image257.png"/><Relationship Id="rId75" Type="http://schemas.openxmlformats.org/officeDocument/2006/relationships/customXml" Target="../ink/ink520.xml"/><Relationship Id="rId96" Type="http://schemas.openxmlformats.org/officeDocument/2006/relationships/image" Target="../media/image281.png"/><Relationship Id="rId140" Type="http://schemas.openxmlformats.org/officeDocument/2006/relationships/image" Target="../media/image305.png"/><Relationship Id="rId161" Type="http://schemas.openxmlformats.org/officeDocument/2006/relationships/customXml" Target="../ink/ink563.xml"/><Relationship Id="rId182" Type="http://schemas.openxmlformats.org/officeDocument/2006/relationships/image" Target="../media/image328.png"/><Relationship Id="rId217" Type="http://schemas.openxmlformats.org/officeDocument/2006/relationships/customXml" Target="../ink/ink591.xml"/><Relationship Id="rId6" Type="http://schemas.openxmlformats.org/officeDocument/2006/relationships/image" Target="../media/image230.png"/><Relationship Id="rId23" Type="http://schemas.openxmlformats.org/officeDocument/2006/relationships/customXml" Target="../ink/ink494.xml"/><Relationship Id="rId119" Type="http://schemas.openxmlformats.org/officeDocument/2006/relationships/customXml" Target="../ink/ink542.xml"/><Relationship Id="rId44" Type="http://schemas.openxmlformats.org/officeDocument/2006/relationships/image" Target="../media/image252.png"/><Relationship Id="rId65" Type="http://schemas.openxmlformats.org/officeDocument/2006/relationships/customXml" Target="../ink/ink515.xml"/><Relationship Id="rId86" Type="http://schemas.openxmlformats.org/officeDocument/2006/relationships/image" Target="../media/image275.png"/><Relationship Id="rId130" Type="http://schemas.openxmlformats.org/officeDocument/2006/relationships/image" Target="../media/image299.png"/><Relationship Id="rId151" Type="http://schemas.openxmlformats.org/officeDocument/2006/relationships/customXml" Target="../ink/ink558.xml"/><Relationship Id="rId172" Type="http://schemas.openxmlformats.org/officeDocument/2006/relationships/image" Target="../media/image323.png"/><Relationship Id="rId193" Type="http://schemas.openxmlformats.org/officeDocument/2006/relationships/customXml" Target="../ink/ink579.xml"/><Relationship Id="rId207" Type="http://schemas.openxmlformats.org/officeDocument/2006/relationships/customXml" Target="../ink/ink586.xml"/><Relationship Id="rId228" Type="http://schemas.openxmlformats.org/officeDocument/2006/relationships/image" Target="../media/image354.png"/><Relationship Id="rId13" Type="http://schemas.openxmlformats.org/officeDocument/2006/relationships/customXml" Target="../ink/ink489.xml"/><Relationship Id="rId109" Type="http://schemas.openxmlformats.org/officeDocument/2006/relationships/customXml" Target="../ink/ink537.xml"/><Relationship Id="rId34" Type="http://schemas.openxmlformats.org/officeDocument/2006/relationships/image" Target="../media/image246.png"/><Relationship Id="rId55" Type="http://schemas.openxmlformats.org/officeDocument/2006/relationships/customXml" Target="../ink/ink510.xml"/><Relationship Id="rId76" Type="http://schemas.openxmlformats.org/officeDocument/2006/relationships/image" Target="../media/image269.png"/><Relationship Id="rId97" Type="http://schemas.openxmlformats.org/officeDocument/2006/relationships/customXml" Target="../ink/ink531.xml"/><Relationship Id="rId120" Type="http://schemas.openxmlformats.org/officeDocument/2006/relationships/image" Target="../media/image294.png"/><Relationship Id="rId141" Type="http://schemas.openxmlformats.org/officeDocument/2006/relationships/customXml" Target="../ink/ink553.xml"/><Relationship Id="rId7" Type="http://schemas.openxmlformats.org/officeDocument/2006/relationships/customXml" Target="../ink/ink486.xml"/><Relationship Id="rId162" Type="http://schemas.openxmlformats.org/officeDocument/2006/relationships/image" Target="../media/image317.png"/><Relationship Id="rId183" Type="http://schemas.openxmlformats.org/officeDocument/2006/relationships/customXml" Target="../ink/ink574.xml"/><Relationship Id="rId218" Type="http://schemas.openxmlformats.org/officeDocument/2006/relationships/image" Target="../media/image348.png"/><Relationship Id="rId24" Type="http://schemas.openxmlformats.org/officeDocument/2006/relationships/image" Target="../media/image241.png"/><Relationship Id="rId45" Type="http://schemas.openxmlformats.org/officeDocument/2006/relationships/customXml" Target="../ink/ink505.xml"/><Relationship Id="rId66" Type="http://schemas.openxmlformats.org/officeDocument/2006/relationships/image" Target="../media/image264.png"/><Relationship Id="rId87" Type="http://schemas.openxmlformats.org/officeDocument/2006/relationships/customXml" Target="../ink/ink526.xml"/><Relationship Id="rId110" Type="http://schemas.openxmlformats.org/officeDocument/2006/relationships/image" Target="../media/image288.png"/><Relationship Id="rId131" Type="http://schemas.openxmlformats.org/officeDocument/2006/relationships/customXml" Target="../ink/ink548.xml"/><Relationship Id="rId152" Type="http://schemas.openxmlformats.org/officeDocument/2006/relationships/image" Target="../media/image312.png"/><Relationship Id="rId173" Type="http://schemas.openxmlformats.org/officeDocument/2006/relationships/customXml" Target="../ink/ink569.xml"/><Relationship Id="rId194" Type="http://schemas.openxmlformats.org/officeDocument/2006/relationships/image" Target="../media/image335.png"/><Relationship Id="rId208" Type="http://schemas.openxmlformats.org/officeDocument/2006/relationships/image" Target="../media/image343.png"/><Relationship Id="rId14" Type="http://schemas.openxmlformats.org/officeDocument/2006/relationships/image" Target="../media/image235.png"/><Relationship Id="rId35" Type="http://schemas.openxmlformats.org/officeDocument/2006/relationships/customXml" Target="../ink/ink500.xml"/><Relationship Id="rId56" Type="http://schemas.openxmlformats.org/officeDocument/2006/relationships/image" Target="../media/image258.png"/><Relationship Id="rId77" Type="http://schemas.openxmlformats.org/officeDocument/2006/relationships/customXml" Target="../ink/ink521.xml"/><Relationship Id="rId100" Type="http://schemas.openxmlformats.org/officeDocument/2006/relationships/image" Target="../media/image283.png"/><Relationship Id="rId8" Type="http://schemas.openxmlformats.org/officeDocument/2006/relationships/image" Target="../media/image231.png"/><Relationship Id="rId98" Type="http://schemas.openxmlformats.org/officeDocument/2006/relationships/image" Target="../media/image282.png"/><Relationship Id="rId121" Type="http://schemas.openxmlformats.org/officeDocument/2006/relationships/customXml" Target="../ink/ink543.xml"/><Relationship Id="rId142" Type="http://schemas.openxmlformats.org/officeDocument/2006/relationships/image" Target="../media/image306.png"/><Relationship Id="rId163" Type="http://schemas.openxmlformats.org/officeDocument/2006/relationships/customXml" Target="../ink/ink564.xml"/><Relationship Id="rId184" Type="http://schemas.openxmlformats.org/officeDocument/2006/relationships/image" Target="../media/image329.png"/><Relationship Id="rId219" Type="http://schemas.openxmlformats.org/officeDocument/2006/relationships/customXml" Target="../ink/ink592.xml"/><Relationship Id="rId3" Type="http://schemas.openxmlformats.org/officeDocument/2006/relationships/image" Target="../media/image228.png"/><Relationship Id="rId214" Type="http://schemas.openxmlformats.org/officeDocument/2006/relationships/image" Target="../media/image346.png"/><Relationship Id="rId25" Type="http://schemas.openxmlformats.org/officeDocument/2006/relationships/customXml" Target="../ink/ink495.xml"/><Relationship Id="rId46" Type="http://schemas.openxmlformats.org/officeDocument/2006/relationships/image" Target="../media/image253.png"/><Relationship Id="rId67" Type="http://schemas.openxmlformats.org/officeDocument/2006/relationships/customXml" Target="../ink/ink516.xml"/><Relationship Id="rId116" Type="http://schemas.openxmlformats.org/officeDocument/2006/relationships/image" Target="../media/image292.png"/><Relationship Id="rId137" Type="http://schemas.openxmlformats.org/officeDocument/2006/relationships/customXml" Target="../ink/ink551.xml"/><Relationship Id="rId158" Type="http://schemas.openxmlformats.org/officeDocument/2006/relationships/image" Target="../media/image315.png"/><Relationship Id="rId20" Type="http://schemas.openxmlformats.org/officeDocument/2006/relationships/image" Target="../media/image238.png"/><Relationship Id="rId41" Type="http://schemas.openxmlformats.org/officeDocument/2006/relationships/customXml" Target="../ink/ink503.xml"/><Relationship Id="rId62" Type="http://schemas.openxmlformats.org/officeDocument/2006/relationships/image" Target="../media/image262.png"/><Relationship Id="rId83" Type="http://schemas.openxmlformats.org/officeDocument/2006/relationships/customXml" Target="../ink/ink524.xml"/><Relationship Id="rId88" Type="http://schemas.openxmlformats.org/officeDocument/2006/relationships/image" Target="../media/image276.png"/><Relationship Id="rId111" Type="http://schemas.openxmlformats.org/officeDocument/2006/relationships/customXml" Target="../ink/ink538.xml"/><Relationship Id="rId132" Type="http://schemas.openxmlformats.org/officeDocument/2006/relationships/image" Target="../media/image301.png"/><Relationship Id="rId153" Type="http://schemas.openxmlformats.org/officeDocument/2006/relationships/customXml" Target="../ink/ink559.xml"/><Relationship Id="rId174" Type="http://schemas.openxmlformats.org/officeDocument/2006/relationships/image" Target="../media/image324.png"/><Relationship Id="rId179" Type="http://schemas.openxmlformats.org/officeDocument/2006/relationships/customXml" Target="../ink/ink572.xml"/><Relationship Id="rId195" Type="http://schemas.openxmlformats.org/officeDocument/2006/relationships/customXml" Target="../ink/ink580.xml"/><Relationship Id="rId209" Type="http://schemas.openxmlformats.org/officeDocument/2006/relationships/customXml" Target="../ink/ink587.xml"/><Relationship Id="rId190" Type="http://schemas.openxmlformats.org/officeDocument/2006/relationships/image" Target="../media/image333.png"/><Relationship Id="rId204" Type="http://schemas.openxmlformats.org/officeDocument/2006/relationships/image" Target="../media/image341.png"/><Relationship Id="rId220" Type="http://schemas.openxmlformats.org/officeDocument/2006/relationships/image" Target="../media/image349.png"/><Relationship Id="rId225" Type="http://schemas.openxmlformats.org/officeDocument/2006/relationships/customXml" Target="../ink/ink595.xml"/><Relationship Id="rId15" Type="http://schemas.openxmlformats.org/officeDocument/2006/relationships/customXml" Target="../ink/ink490.xml"/><Relationship Id="rId36" Type="http://schemas.openxmlformats.org/officeDocument/2006/relationships/image" Target="../media/image247.png"/><Relationship Id="rId57" Type="http://schemas.openxmlformats.org/officeDocument/2006/relationships/customXml" Target="../ink/ink511.xml"/><Relationship Id="rId106" Type="http://schemas.openxmlformats.org/officeDocument/2006/relationships/image" Target="../media/image286.png"/><Relationship Id="rId127" Type="http://schemas.openxmlformats.org/officeDocument/2006/relationships/customXml" Target="../ink/ink546.xml"/><Relationship Id="rId10" Type="http://schemas.openxmlformats.org/officeDocument/2006/relationships/image" Target="../media/image233.png"/><Relationship Id="rId31" Type="http://schemas.openxmlformats.org/officeDocument/2006/relationships/customXml" Target="../ink/ink498.xml"/><Relationship Id="rId52" Type="http://schemas.openxmlformats.org/officeDocument/2006/relationships/image" Target="../media/image256.png"/><Relationship Id="rId73" Type="http://schemas.openxmlformats.org/officeDocument/2006/relationships/customXml" Target="../ink/ink519.xml"/><Relationship Id="rId78" Type="http://schemas.openxmlformats.org/officeDocument/2006/relationships/image" Target="../media/image271.png"/><Relationship Id="rId94" Type="http://schemas.openxmlformats.org/officeDocument/2006/relationships/image" Target="../media/image279.png"/><Relationship Id="rId99" Type="http://schemas.openxmlformats.org/officeDocument/2006/relationships/customXml" Target="../ink/ink532.xml"/><Relationship Id="rId101" Type="http://schemas.openxmlformats.org/officeDocument/2006/relationships/customXml" Target="../ink/ink533.xml"/><Relationship Id="rId122" Type="http://schemas.openxmlformats.org/officeDocument/2006/relationships/image" Target="../media/image295.png"/><Relationship Id="rId143" Type="http://schemas.openxmlformats.org/officeDocument/2006/relationships/customXml" Target="../ink/ink554.xml"/><Relationship Id="rId148" Type="http://schemas.openxmlformats.org/officeDocument/2006/relationships/image" Target="../media/image309.png"/><Relationship Id="rId164" Type="http://schemas.openxmlformats.org/officeDocument/2006/relationships/image" Target="../media/image318.png"/><Relationship Id="rId169" Type="http://schemas.openxmlformats.org/officeDocument/2006/relationships/customXml" Target="../ink/ink567.xml"/><Relationship Id="rId185" Type="http://schemas.openxmlformats.org/officeDocument/2006/relationships/customXml" Target="../ink/ink575.xml"/><Relationship Id="rId4" Type="http://schemas.openxmlformats.org/officeDocument/2006/relationships/image" Target="../media/image229.png"/><Relationship Id="rId9" Type="http://schemas.openxmlformats.org/officeDocument/2006/relationships/customXml" Target="../ink/ink487.xml"/><Relationship Id="rId180" Type="http://schemas.openxmlformats.org/officeDocument/2006/relationships/image" Target="../media/image327.png"/><Relationship Id="rId210" Type="http://schemas.openxmlformats.org/officeDocument/2006/relationships/image" Target="../media/image344.png"/><Relationship Id="rId215" Type="http://schemas.openxmlformats.org/officeDocument/2006/relationships/customXml" Target="../ink/ink590.xml"/><Relationship Id="rId26" Type="http://schemas.openxmlformats.org/officeDocument/2006/relationships/image" Target="../media/image242.png"/><Relationship Id="rId47" Type="http://schemas.openxmlformats.org/officeDocument/2006/relationships/customXml" Target="../ink/ink506.xml"/><Relationship Id="rId68" Type="http://schemas.openxmlformats.org/officeDocument/2006/relationships/image" Target="../media/image265.png"/><Relationship Id="rId89" Type="http://schemas.openxmlformats.org/officeDocument/2006/relationships/customXml" Target="../ink/ink527.xml"/><Relationship Id="rId112" Type="http://schemas.openxmlformats.org/officeDocument/2006/relationships/image" Target="../media/image289.png"/><Relationship Id="rId133" Type="http://schemas.openxmlformats.org/officeDocument/2006/relationships/customXml" Target="../ink/ink549.xml"/><Relationship Id="rId154" Type="http://schemas.openxmlformats.org/officeDocument/2006/relationships/image" Target="../media/image313.png"/><Relationship Id="rId175" Type="http://schemas.openxmlformats.org/officeDocument/2006/relationships/customXml" Target="../ink/ink570.xml"/><Relationship Id="rId196" Type="http://schemas.openxmlformats.org/officeDocument/2006/relationships/image" Target="../media/image336.png"/><Relationship Id="rId200" Type="http://schemas.openxmlformats.org/officeDocument/2006/relationships/image" Target="../media/image338.png"/><Relationship Id="rId16" Type="http://schemas.openxmlformats.org/officeDocument/2006/relationships/image" Target="../media/image236.png"/><Relationship Id="rId221" Type="http://schemas.openxmlformats.org/officeDocument/2006/relationships/customXml" Target="../ink/ink593.xml"/><Relationship Id="rId37" Type="http://schemas.openxmlformats.org/officeDocument/2006/relationships/customXml" Target="../ink/ink501.xml"/><Relationship Id="rId58" Type="http://schemas.openxmlformats.org/officeDocument/2006/relationships/image" Target="../media/image259.png"/><Relationship Id="rId79" Type="http://schemas.openxmlformats.org/officeDocument/2006/relationships/customXml" Target="../ink/ink522.xml"/><Relationship Id="rId102" Type="http://schemas.openxmlformats.org/officeDocument/2006/relationships/image" Target="../media/image284.png"/><Relationship Id="rId123" Type="http://schemas.openxmlformats.org/officeDocument/2006/relationships/customXml" Target="../ink/ink544.xml"/><Relationship Id="rId144" Type="http://schemas.openxmlformats.org/officeDocument/2006/relationships/image" Target="../media/image307.png"/><Relationship Id="rId90" Type="http://schemas.openxmlformats.org/officeDocument/2006/relationships/image" Target="../media/image277.png"/><Relationship Id="rId165" Type="http://schemas.openxmlformats.org/officeDocument/2006/relationships/customXml" Target="../ink/ink565.xml"/><Relationship Id="rId186" Type="http://schemas.openxmlformats.org/officeDocument/2006/relationships/image" Target="../media/image331.png"/><Relationship Id="rId211" Type="http://schemas.openxmlformats.org/officeDocument/2006/relationships/customXml" Target="../ink/ink588.xml"/><Relationship Id="rId27" Type="http://schemas.openxmlformats.org/officeDocument/2006/relationships/customXml" Target="../ink/ink496.xml"/><Relationship Id="rId48" Type="http://schemas.openxmlformats.org/officeDocument/2006/relationships/image" Target="../media/image254.png"/><Relationship Id="rId69" Type="http://schemas.openxmlformats.org/officeDocument/2006/relationships/customXml" Target="../ink/ink517.xml"/><Relationship Id="rId113" Type="http://schemas.openxmlformats.org/officeDocument/2006/relationships/customXml" Target="../ink/ink539.xml"/><Relationship Id="rId134" Type="http://schemas.openxmlformats.org/officeDocument/2006/relationships/image" Target="../media/image302.png"/><Relationship Id="rId80" Type="http://schemas.openxmlformats.org/officeDocument/2006/relationships/image" Target="../media/image272.png"/><Relationship Id="rId155" Type="http://schemas.openxmlformats.org/officeDocument/2006/relationships/customXml" Target="../ink/ink560.xml"/><Relationship Id="rId176" Type="http://schemas.openxmlformats.org/officeDocument/2006/relationships/image" Target="../media/image325.png"/><Relationship Id="rId197" Type="http://schemas.openxmlformats.org/officeDocument/2006/relationships/customXml" Target="../ink/ink581.xml"/><Relationship Id="rId201" Type="http://schemas.openxmlformats.org/officeDocument/2006/relationships/customXml" Target="../ink/ink583.xml"/><Relationship Id="rId222" Type="http://schemas.openxmlformats.org/officeDocument/2006/relationships/image" Target="../media/image351.png"/><Relationship Id="rId17" Type="http://schemas.openxmlformats.org/officeDocument/2006/relationships/customXml" Target="../ink/ink491.xml"/><Relationship Id="rId38" Type="http://schemas.openxmlformats.org/officeDocument/2006/relationships/image" Target="../media/image248.png"/><Relationship Id="rId59" Type="http://schemas.openxmlformats.org/officeDocument/2006/relationships/customXml" Target="../ink/ink512.xml"/><Relationship Id="rId103" Type="http://schemas.openxmlformats.org/officeDocument/2006/relationships/customXml" Target="../ink/ink534.xml"/><Relationship Id="rId124" Type="http://schemas.openxmlformats.org/officeDocument/2006/relationships/image" Target="../media/image296.png"/><Relationship Id="rId70" Type="http://schemas.openxmlformats.org/officeDocument/2006/relationships/image" Target="../media/image266.png"/><Relationship Id="rId91" Type="http://schemas.openxmlformats.org/officeDocument/2006/relationships/customXml" Target="../ink/ink528.xml"/><Relationship Id="rId145" Type="http://schemas.openxmlformats.org/officeDocument/2006/relationships/customXml" Target="../ink/ink555.xml"/><Relationship Id="rId166" Type="http://schemas.openxmlformats.org/officeDocument/2006/relationships/image" Target="../media/image319.png"/><Relationship Id="rId187" Type="http://schemas.openxmlformats.org/officeDocument/2006/relationships/customXml" Target="../ink/ink57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45.png"/><Relationship Id="rId28" Type="http://schemas.openxmlformats.org/officeDocument/2006/relationships/image" Target="../media/image243.png"/><Relationship Id="rId49" Type="http://schemas.openxmlformats.org/officeDocument/2006/relationships/customXml" Target="../ink/ink507.xml"/><Relationship Id="rId114" Type="http://schemas.openxmlformats.org/officeDocument/2006/relationships/image" Target="../media/image291.png"/><Relationship Id="rId60" Type="http://schemas.openxmlformats.org/officeDocument/2006/relationships/image" Target="../media/image261.png"/><Relationship Id="rId81" Type="http://schemas.openxmlformats.org/officeDocument/2006/relationships/customXml" Target="../ink/ink523.xml"/><Relationship Id="rId135" Type="http://schemas.openxmlformats.org/officeDocument/2006/relationships/customXml" Target="../ink/ink550.xml"/><Relationship Id="rId156" Type="http://schemas.openxmlformats.org/officeDocument/2006/relationships/image" Target="../media/image314.png"/><Relationship Id="rId177" Type="http://schemas.openxmlformats.org/officeDocument/2006/relationships/customXml" Target="../ink/ink571.xml"/><Relationship Id="rId198" Type="http://schemas.openxmlformats.org/officeDocument/2006/relationships/image" Target="../media/image337.png"/><Relationship Id="rId202" Type="http://schemas.openxmlformats.org/officeDocument/2006/relationships/image" Target="../media/image339.png"/><Relationship Id="rId223" Type="http://schemas.openxmlformats.org/officeDocument/2006/relationships/customXml" Target="../ink/ink594.xml"/><Relationship Id="rId18" Type="http://schemas.openxmlformats.org/officeDocument/2006/relationships/image" Target="../media/image237.png"/><Relationship Id="rId39" Type="http://schemas.openxmlformats.org/officeDocument/2006/relationships/customXml" Target="../ink/ink502.xml"/><Relationship Id="rId50" Type="http://schemas.openxmlformats.org/officeDocument/2006/relationships/image" Target="../media/image255.png"/><Relationship Id="rId104" Type="http://schemas.openxmlformats.org/officeDocument/2006/relationships/image" Target="../media/image285.png"/><Relationship Id="rId125" Type="http://schemas.openxmlformats.org/officeDocument/2006/relationships/customXml" Target="../ink/ink545.xml"/><Relationship Id="rId146" Type="http://schemas.openxmlformats.org/officeDocument/2006/relationships/image" Target="../media/image308.png"/><Relationship Id="rId167" Type="http://schemas.openxmlformats.org/officeDocument/2006/relationships/customXml" Target="../ink/ink566.xml"/><Relationship Id="rId188" Type="http://schemas.openxmlformats.org/officeDocument/2006/relationships/image" Target="../media/image332.png"/><Relationship Id="rId71" Type="http://schemas.openxmlformats.org/officeDocument/2006/relationships/customXml" Target="../ink/ink518.xml"/><Relationship Id="rId92" Type="http://schemas.openxmlformats.org/officeDocument/2006/relationships/image" Target="../media/image278.png"/><Relationship Id="rId213" Type="http://schemas.openxmlformats.org/officeDocument/2006/relationships/customXml" Target="../ink/ink589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497.xml"/><Relationship Id="rId40" Type="http://schemas.openxmlformats.org/officeDocument/2006/relationships/image" Target="../media/image249.png"/><Relationship Id="rId115" Type="http://schemas.openxmlformats.org/officeDocument/2006/relationships/customXml" Target="../ink/ink540.xml"/><Relationship Id="rId136" Type="http://schemas.openxmlformats.org/officeDocument/2006/relationships/image" Target="../media/image303.png"/><Relationship Id="rId157" Type="http://schemas.openxmlformats.org/officeDocument/2006/relationships/customXml" Target="../ink/ink561.xml"/><Relationship Id="rId178" Type="http://schemas.openxmlformats.org/officeDocument/2006/relationships/image" Target="../media/image326.png"/><Relationship Id="rId61" Type="http://schemas.openxmlformats.org/officeDocument/2006/relationships/customXml" Target="../ink/ink513.xml"/><Relationship Id="rId82" Type="http://schemas.openxmlformats.org/officeDocument/2006/relationships/image" Target="../media/image273.png"/><Relationship Id="rId199" Type="http://schemas.openxmlformats.org/officeDocument/2006/relationships/customXml" Target="../ink/ink582.xml"/><Relationship Id="rId203" Type="http://schemas.openxmlformats.org/officeDocument/2006/relationships/customXml" Target="../ink/ink584.xml"/><Relationship Id="rId19" Type="http://schemas.openxmlformats.org/officeDocument/2006/relationships/customXml" Target="../ink/ink492.xml"/><Relationship Id="rId224" Type="http://schemas.openxmlformats.org/officeDocument/2006/relationships/image" Target="../media/image352.png"/><Relationship Id="rId30" Type="http://schemas.openxmlformats.org/officeDocument/2006/relationships/image" Target="../media/image244.png"/><Relationship Id="rId105" Type="http://schemas.openxmlformats.org/officeDocument/2006/relationships/customXml" Target="../ink/ink535.xml"/><Relationship Id="rId126" Type="http://schemas.openxmlformats.org/officeDocument/2006/relationships/image" Target="../media/image297.png"/><Relationship Id="rId147" Type="http://schemas.openxmlformats.org/officeDocument/2006/relationships/customXml" Target="../ink/ink556.xml"/><Relationship Id="rId168" Type="http://schemas.openxmlformats.org/officeDocument/2006/relationships/image" Target="../media/image321.png"/><Relationship Id="rId51" Type="http://schemas.openxmlformats.org/officeDocument/2006/relationships/customXml" Target="../ink/ink508.xml"/><Relationship Id="rId72" Type="http://schemas.openxmlformats.org/officeDocument/2006/relationships/image" Target="../media/image267.png"/><Relationship Id="rId93" Type="http://schemas.openxmlformats.org/officeDocument/2006/relationships/customXml" Target="../ink/ink529.xml"/><Relationship Id="rId189" Type="http://schemas.openxmlformats.org/officeDocument/2006/relationships/customXml" Target="../ink/ink57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98.xml"/><Relationship Id="rId13" Type="http://schemas.openxmlformats.org/officeDocument/2006/relationships/image" Target="../media/image362.png"/><Relationship Id="rId3" Type="http://schemas.openxmlformats.org/officeDocument/2006/relationships/image" Target="../media/image356.png"/><Relationship Id="rId7" Type="http://schemas.openxmlformats.org/officeDocument/2006/relationships/image" Target="../media/image358.png"/><Relationship Id="rId12" Type="http://schemas.openxmlformats.org/officeDocument/2006/relationships/customXml" Target="../ink/ink600.xml"/><Relationship Id="rId17" Type="http://schemas.openxmlformats.org/officeDocument/2006/relationships/image" Target="../media/image364.png"/><Relationship Id="rId2" Type="http://schemas.openxmlformats.org/officeDocument/2006/relationships/image" Target="../media/image355.png"/><Relationship Id="rId16" Type="http://schemas.openxmlformats.org/officeDocument/2006/relationships/customXml" Target="../ink/ink60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97.xml"/><Relationship Id="rId11" Type="http://schemas.openxmlformats.org/officeDocument/2006/relationships/image" Target="../media/image361.png"/><Relationship Id="rId5" Type="http://schemas.openxmlformats.org/officeDocument/2006/relationships/image" Target="../media/image357.png"/><Relationship Id="rId15" Type="http://schemas.openxmlformats.org/officeDocument/2006/relationships/image" Target="../media/image363.png"/><Relationship Id="rId10" Type="http://schemas.openxmlformats.org/officeDocument/2006/relationships/customXml" Target="../ink/ink599.xml"/><Relationship Id="rId4" Type="http://schemas.openxmlformats.org/officeDocument/2006/relationships/image" Target="../media/image228.png"/><Relationship Id="rId9" Type="http://schemas.openxmlformats.org/officeDocument/2006/relationships/image" Target="../media/image359.png"/><Relationship Id="rId14" Type="http://schemas.openxmlformats.org/officeDocument/2006/relationships/customXml" Target="../ink/ink601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1.png"/><Relationship Id="rId21" Type="http://schemas.openxmlformats.org/officeDocument/2006/relationships/image" Target="../media/image376.png"/><Relationship Id="rId42" Type="http://schemas.openxmlformats.org/officeDocument/2006/relationships/customXml" Target="../ink/ink622.xml"/><Relationship Id="rId63" Type="http://schemas.openxmlformats.org/officeDocument/2006/relationships/image" Target="../media/image399.png"/><Relationship Id="rId84" Type="http://schemas.openxmlformats.org/officeDocument/2006/relationships/customXml" Target="../ink/ink643.xml"/><Relationship Id="rId138" Type="http://schemas.openxmlformats.org/officeDocument/2006/relationships/customXml" Target="../ink/ink670.xml"/><Relationship Id="rId159" Type="http://schemas.openxmlformats.org/officeDocument/2006/relationships/image" Target="../media/image454.png"/><Relationship Id="rId170" Type="http://schemas.openxmlformats.org/officeDocument/2006/relationships/customXml" Target="../ink/ink686.xml"/><Relationship Id="rId107" Type="http://schemas.openxmlformats.org/officeDocument/2006/relationships/image" Target="../media/image425.png"/><Relationship Id="rId11" Type="http://schemas.openxmlformats.org/officeDocument/2006/relationships/image" Target="../media/image371.png"/><Relationship Id="rId32" Type="http://schemas.openxmlformats.org/officeDocument/2006/relationships/customXml" Target="../ink/ink617.xml"/><Relationship Id="rId53" Type="http://schemas.openxmlformats.org/officeDocument/2006/relationships/image" Target="../media/image394.png"/><Relationship Id="rId74" Type="http://schemas.openxmlformats.org/officeDocument/2006/relationships/customXml" Target="../ink/ink638.xml"/><Relationship Id="rId128" Type="http://schemas.openxmlformats.org/officeDocument/2006/relationships/customXml" Target="../ink/ink665.xml"/><Relationship Id="rId149" Type="http://schemas.openxmlformats.org/officeDocument/2006/relationships/image" Target="../media/image448.png"/><Relationship Id="rId5" Type="http://schemas.openxmlformats.org/officeDocument/2006/relationships/image" Target="../media/image367.png"/><Relationship Id="rId95" Type="http://schemas.openxmlformats.org/officeDocument/2006/relationships/image" Target="../media/image418.png"/><Relationship Id="rId160" Type="http://schemas.openxmlformats.org/officeDocument/2006/relationships/customXml" Target="../ink/ink681.xml"/><Relationship Id="rId22" Type="http://schemas.openxmlformats.org/officeDocument/2006/relationships/customXml" Target="../ink/ink612.xml"/><Relationship Id="rId43" Type="http://schemas.openxmlformats.org/officeDocument/2006/relationships/image" Target="../media/image388.png"/><Relationship Id="rId64" Type="http://schemas.openxmlformats.org/officeDocument/2006/relationships/customXml" Target="../ink/ink633.xml"/><Relationship Id="rId118" Type="http://schemas.openxmlformats.org/officeDocument/2006/relationships/customXml" Target="../ink/ink660.xml"/><Relationship Id="rId139" Type="http://schemas.openxmlformats.org/officeDocument/2006/relationships/image" Target="../media/image443.png"/><Relationship Id="rId85" Type="http://schemas.openxmlformats.org/officeDocument/2006/relationships/image" Target="../media/image413.png"/><Relationship Id="rId150" Type="http://schemas.openxmlformats.org/officeDocument/2006/relationships/customXml" Target="../ink/ink676.xml"/><Relationship Id="rId171" Type="http://schemas.openxmlformats.org/officeDocument/2006/relationships/image" Target="../media/image461.png"/><Relationship Id="rId12" Type="http://schemas.openxmlformats.org/officeDocument/2006/relationships/customXml" Target="../ink/ink607.xml"/><Relationship Id="rId33" Type="http://schemas.openxmlformats.org/officeDocument/2006/relationships/image" Target="../media/image383.png"/><Relationship Id="rId108" Type="http://schemas.openxmlformats.org/officeDocument/2006/relationships/customXml" Target="../ink/ink655.xml"/><Relationship Id="rId129" Type="http://schemas.openxmlformats.org/officeDocument/2006/relationships/image" Target="../media/image437.png"/><Relationship Id="rId54" Type="http://schemas.openxmlformats.org/officeDocument/2006/relationships/customXml" Target="../ink/ink628.xml"/><Relationship Id="rId75" Type="http://schemas.openxmlformats.org/officeDocument/2006/relationships/image" Target="../media/image406.png"/><Relationship Id="rId96" Type="http://schemas.openxmlformats.org/officeDocument/2006/relationships/customXml" Target="../ink/ink649.xml"/><Relationship Id="rId140" Type="http://schemas.openxmlformats.org/officeDocument/2006/relationships/customXml" Target="../ink/ink671.xml"/><Relationship Id="rId161" Type="http://schemas.openxmlformats.org/officeDocument/2006/relationships/image" Target="../media/image45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04.xml"/><Relationship Id="rId23" Type="http://schemas.openxmlformats.org/officeDocument/2006/relationships/image" Target="../media/image377.png"/><Relationship Id="rId28" Type="http://schemas.openxmlformats.org/officeDocument/2006/relationships/customXml" Target="../ink/ink615.xml"/><Relationship Id="rId49" Type="http://schemas.openxmlformats.org/officeDocument/2006/relationships/image" Target="../media/image392.png"/><Relationship Id="rId114" Type="http://schemas.openxmlformats.org/officeDocument/2006/relationships/customXml" Target="../ink/ink658.xml"/><Relationship Id="rId119" Type="http://schemas.openxmlformats.org/officeDocument/2006/relationships/image" Target="../media/image432.png"/><Relationship Id="rId44" Type="http://schemas.openxmlformats.org/officeDocument/2006/relationships/customXml" Target="../ink/ink623.xml"/><Relationship Id="rId60" Type="http://schemas.openxmlformats.org/officeDocument/2006/relationships/customXml" Target="../ink/ink631.xml"/><Relationship Id="rId65" Type="http://schemas.openxmlformats.org/officeDocument/2006/relationships/image" Target="../media/image401.png"/><Relationship Id="rId81" Type="http://schemas.openxmlformats.org/officeDocument/2006/relationships/image" Target="../media/image409.png"/><Relationship Id="rId86" Type="http://schemas.openxmlformats.org/officeDocument/2006/relationships/customXml" Target="../ink/ink644.xml"/><Relationship Id="rId130" Type="http://schemas.openxmlformats.org/officeDocument/2006/relationships/customXml" Target="../ink/ink666.xml"/><Relationship Id="rId135" Type="http://schemas.openxmlformats.org/officeDocument/2006/relationships/image" Target="../media/image441.png"/><Relationship Id="rId151" Type="http://schemas.openxmlformats.org/officeDocument/2006/relationships/image" Target="../media/image449.png"/><Relationship Id="rId156" Type="http://schemas.openxmlformats.org/officeDocument/2006/relationships/customXml" Target="../ink/ink679.xml"/><Relationship Id="rId172" Type="http://schemas.openxmlformats.org/officeDocument/2006/relationships/customXml" Target="../ink/ink687.xml"/><Relationship Id="rId13" Type="http://schemas.openxmlformats.org/officeDocument/2006/relationships/image" Target="../media/image372.png"/><Relationship Id="rId18" Type="http://schemas.openxmlformats.org/officeDocument/2006/relationships/customXml" Target="../ink/ink610.xml"/><Relationship Id="rId39" Type="http://schemas.openxmlformats.org/officeDocument/2006/relationships/image" Target="../media/image386.png"/><Relationship Id="rId109" Type="http://schemas.openxmlformats.org/officeDocument/2006/relationships/image" Target="../media/image426.png"/><Relationship Id="rId34" Type="http://schemas.openxmlformats.org/officeDocument/2006/relationships/customXml" Target="../ink/ink618.xml"/><Relationship Id="rId50" Type="http://schemas.openxmlformats.org/officeDocument/2006/relationships/customXml" Target="../ink/ink626.xml"/><Relationship Id="rId55" Type="http://schemas.openxmlformats.org/officeDocument/2006/relationships/image" Target="../media/image395.png"/><Relationship Id="rId76" Type="http://schemas.openxmlformats.org/officeDocument/2006/relationships/customXml" Target="../ink/ink639.xml"/><Relationship Id="rId97" Type="http://schemas.openxmlformats.org/officeDocument/2006/relationships/image" Target="../media/image419.png"/><Relationship Id="rId104" Type="http://schemas.openxmlformats.org/officeDocument/2006/relationships/customXml" Target="../ink/ink653.xml"/><Relationship Id="rId120" Type="http://schemas.openxmlformats.org/officeDocument/2006/relationships/customXml" Target="../ink/ink661.xml"/><Relationship Id="rId125" Type="http://schemas.openxmlformats.org/officeDocument/2006/relationships/image" Target="../media/image435.png"/><Relationship Id="rId141" Type="http://schemas.openxmlformats.org/officeDocument/2006/relationships/image" Target="../media/image444.png"/><Relationship Id="rId146" Type="http://schemas.openxmlformats.org/officeDocument/2006/relationships/customXml" Target="../ink/ink674.xml"/><Relationship Id="rId167" Type="http://schemas.openxmlformats.org/officeDocument/2006/relationships/image" Target="../media/image458.png"/><Relationship Id="rId7" Type="http://schemas.openxmlformats.org/officeDocument/2006/relationships/image" Target="../media/image368.png"/><Relationship Id="rId71" Type="http://schemas.openxmlformats.org/officeDocument/2006/relationships/image" Target="../media/image404.png"/><Relationship Id="rId92" Type="http://schemas.openxmlformats.org/officeDocument/2006/relationships/customXml" Target="../ink/ink647.xml"/><Relationship Id="rId162" Type="http://schemas.openxmlformats.org/officeDocument/2006/relationships/customXml" Target="../ink/ink682.xml"/><Relationship Id="rId2" Type="http://schemas.openxmlformats.org/officeDocument/2006/relationships/image" Target="../media/image365.png"/><Relationship Id="rId29" Type="http://schemas.openxmlformats.org/officeDocument/2006/relationships/image" Target="../media/image381.png"/><Relationship Id="rId24" Type="http://schemas.openxmlformats.org/officeDocument/2006/relationships/customXml" Target="../ink/ink613.xml"/><Relationship Id="rId40" Type="http://schemas.openxmlformats.org/officeDocument/2006/relationships/customXml" Target="../ink/ink621.xml"/><Relationship Id="rId45" Type="http://schemas.openxmlformats.org/officeDocument/2006/relationships/image" Target="../media/image389.png"/><Relationship Id="rId66" Type="http://schemas.openxmlformats.org/officeDocument/2006/relationships/customXml" Target="../ink/ink634.xml"/><Relationship Id="rId87" Type="http://schemas.openxmlformats.org/officeDocument/2006/relationships/image" Target="../media/image414.png"/><Relationship Id="rId110" Type="http://schemas.openxmlformats.org/officeDocument/2006/relationships/customXml" Target="../ink/ink656.xml"/><Relationship Id="rId115" Type="http://schemas.openxmlformats.org/officeDocument/2006/relationships/image" Target="../media/image429.png"/><Relationship Id="rId131" Type="http://schemas.openxmlformats.org/officeDocument/2006/relationships/image" Target="../media/image438.png"/><Relationship Id="rId136" Type="http://schemas.openxmlformats.org/officeDocument/2006/relationships/customXml" Target="../ink/ink669.xml"/><Relationship Id="rId157" Type="http://schemas.openxmlformats.org/officeDocument/2006/relationships/image" Target="../media/image453.png"/><Relationship Id="rId61" Type="http://schemas.openxmlformats.org/officeDocument/2006/relationships/image" Target="../media/image398.png"/><Relationship Id="rId82" Type="http://schemas.openxmlformats.org/officeDocument/2006/relationships/customXml" Target="../ink/ink642.xml"/><Relationship Id="rId152" Type="http://schemas.openxmlformats.org/officeDocument/2006/relationships/customXml" Target="../ink/ink677.xml"/><Relationship Id="rId173" Type="http://schemas.openxmlformats.org/officeDocument/2006/relationships/image" Target="../media/image462.png"/><Relationship Id="rId19" Type="http://schemas.openxmlformats.org/officeDocument/2006/relationships/image" Target="../media/image375.png"/><Relationship Id="rId14" Type="http://schemas.openxmlformats.org/officeDocument/2006/relationships/customXml" Target="../ink/ink608.xml"/><Relationship Id="rId30" Type="http://schemas.openxmlformats.org/officeDocument/2006/relationships/customXml" Target="../ink/ink616.xml"/><Relationship Id="rId35" Type="http://schemas.openxmlformats.org/officeDocument/2006/relationships/image" Target="../media/image384.png"/><Relationship Id="rId56" Type="http://schemas.openxmlformats.org/officeDocument/2006/relationships/customXml" Target="../ink/ink629.xml"/><Relationship Id="rId77" Type="http://schemas.openxmlformats.org/officeDocument/2006/relationships/image" Target="../media/image407.png"/><Relationship Id="rId100" Type="http://schemas.openxmlformats.org/officeDocument/2006/relationships/customXml" Target="../ink/ink651.xml"/><Relationship Id="rId105" Type="http://schemas.openxmlformats.org/officeDocument/2006/relationships/image" Target="../media/image424.png"/><Relationship Id="rId126" Type="http://schemas.openxmlformats.org/officeDocument/2006/relationships/customXml" Target="../ink/ink664.xml"/><Relationship Id="rId147" Type="http://schemas.openxmlformats.org/officeDocument/2006/relationships/image" Target="../media/image447.png"/><Relationship Id="rId168" Type="http://schemas.openxmlformats.org/officeDocument/2006/relationships/customXml" Target="../ink/ink685.xml"/><Relationship Id="rId8" Type="http://schemas.openxmlformats.org/officeDocument/2006/relationships/customXml" Target="../ink/ink605.xml"/><Relationship Id="rId51" Type="http://schemas.openxmlformats.org/officeDocument/2006/relationships/image" Target="../media/image393.png"/><Relationship Id="rId72" Type="http://schemas.openxmlformats.org/officeDocument/2006/relationships/customXml" Target="../ink/ink637.xml"/><Relationship Id="rId93" Type="http://schemas.openxmlformats.org/officeDocument/2006/relationships/image" Target="../media/image417.png"/><Relationship Id="rId98" Type="http://schemas.openxmlformats.org/officeDocument/2006/relationships/customXml" Target="../ink/ink650.xml"/><Relationship Id="rId121" Type="http://schemas.openxmlformats.org/officeDocument/2006/relationships/image" Target="../media/image433.png"/><Relationship Id="rId142" Type="http://schemas.openxmlformats.org/officeDocument/2006/relationships/customXml" Target="../ink/ink672.xml"/><Relationship Id="rId163" Type="http://schemas.openxmlformats.org/officeDocument/2006/relationships/image" Target="../media/image456.png"/><Relationship Id="rId3" Type="http://schemas.openxmlformats.org/officeDocument/2006/relationships/image" Target="../media/image366.png"/><Relationship Id="rId25" Type="http://schemas.openxmlformats.org/officeDocument/2006/relationships/image" Target="../media/image378.png"/><Relationship Id="rId46" Type="http://schemas.openxmlformats.org/officeDocument/2006/relationships/customXml" Target="../ink/ink624.xml"/><Relationship Id="rId67" Type="http://schemas.openxmlformats.org/officeDocument/2006/relationships/image" Target="../media/image402.png"/><Relationship Id="rId116" Type="http://schemas.openxmlformats.org/officeDocument/2006/relationships/customXml" Target="../ink/ink659.xml"/><Relationship Id="rId137" Type="http://schemas.openxmlformats.org/officeDocument/2006/relationships/image" Target="../media/image442.png"/><Relationship Id="rId158" Type="http://schemas.openxmlformats.org/officeDocument/2006/relationships/customXml" Target="../ink/ink680.xml"/><Relationship Id="rId20" Type="http://schemas.openxmlformats.org/officeDocument/2006/relationships/customXml" Target="../ink/ink611.xml"/><Relationship Id="rId41" Type="http://schemas.openxmlformats.org/officeDocument/2006/relationships/image" Target="../media/image387.png"/><Relationship Id="rId62" Type="http://schemas.openxmlformats.org/officeDocument/2006/relationships/customXml" Target="../ink/ink632.xml"/><Relationship Id="rId83" Type="http://schemas.openxmlformats.org/officeDocument/2006/relationships/image" Target="../media/image412.png"/><Relationship Id="rId88" Type="http://schemas.openxmlformats.org/officeDocument/2006/relationships/customXml" Target="../ink/ink645.xml"/><Relationship Id="rId111" Type="http://schemas.openxmlformats.org/officeDocument/2006/relationships/image" Target="../media/image427.png"/><Relationship Id="rId132" Type="http://schemas.openxmlformats.org/officeDocument/2006/relationships/customXml" Target="../ink/ink667.xml"/><Relationship Id="rId153" Type="http://schemas.openxmlformats.org/officeDocument/2006/relationships/image" Target="../media/image451.png"/><Relationship Id="rId174" Type="http://schemas.openxmlformats.org/officeDocument/2006/relationships/customXml" Target="../ink/ink688.xml"/><Relationship Id="rId15" Type="http://schemas.openxmlformats.org/officeDocument/2006/relationships/image" Target="../media/image373.png"/><Relationship Id="rId36" Type="http://schemas.openxmlformats.org/officeDocument/2006/relationships/customXml" Target="../ink/ink619.xml"/><Relationship Id="rId57" Type="http://schemas.openxmlformats.org/officeDocument/2006/relationships/image" Target="../media/image396.png"/><Relationship Id="rId106" Type="http://schemas.openxmlformats.org/officeDocument/2006/relationships/customXml" Target="../ink/ink654.xml"/><Relationship Id="rId127" Type="http://schemas.openxmlformats.org/officeDocument/2006/relationships/image" Target="../media/image436.png"/><Relationship Id="rId10" Type="http://schemas.openxmlformats.org/officeDocument/2006/relationships/customXml" Target="../ink/ink606.xml"/><Relationship Id="rId31" Type="http://schemas.openxmlformats.org/officeDocument/2006/relationships/image" Target="../media/image382.png"/><Relationship Id="rId52" Type="http://schemas.openxmlformats.org/officeDocument/2006/relationships/customXml" Target="../ink/ink627.xml"/><Relationship Id="rId73" Type="http://schemas.openxmlformats.org/officeDocument/2006/relationships/image" Target="../media/image405.png"/><Relationship Id="rId78" Type="http://schemas.openxmlformats.org/officeDocument/2006/relationships/customXml" Target="../ink/ink640.xml"/><Relationship Id="rId94" Type="http://schemas.openxmlformats.org/officeDocument/2006/relationships/customXml" Target="../ink/ink648.xml"/><Relationship Id="rId99" Type="http://schemas.openxmlformats.org/officeDocument/2006/relationships/image" Target="../media/image421.png"/><Relationship Id="rId101" Type="http://schemas.openxmlformats.org/officeDocument/2006/relationships/image" Target="../media/image422.png"/><Relationship Id="rId122" Type="http://schemas.openxmlformats.org/officeDocument/2006/relationships/customXml" Target="../ink/ink662.xml"/><Relationship Id="rId143" Type="http://schemas.openxmlformats.org/officeDocument/2006/relationships/image" Target="../media/image445.png"/><Relationship Id="rId148" Type="http://schemas.openxmlformats.org/officeDocument/2006/relationships/customXml" Target="../ink/ink675.xml"/><Relationship Id="rId164" Type="http://schemas.openxmlformats.org/officeDocument/2006/relationships/customXml" Target="../ink/ink683.xml"/><Relationship Id="rId169" Type="http://schemas.openxmlformats.org/officeDocument/2006/relationships/image" Target="../media/image459.png"/><Relationship Id="rId4" Type="http://schemas.openxmlformats.org/officeDocument/2006/relationships/customXml" Target="../ink/ink603.xml"/><Relationship Id="rId9" Type="http://schemas.openxmlformats.org/officeDocument/2006/relationships/image" Target="../media/image369.png"/><Relationship Id="rId26" Type="http://schemas.openxmlformats.org/officeDocument/2006/relationships/customXml" Target="../ink/ink614.xml"/><Relationship Id="rId47" Type="http://schemas.openxmlformats.org/officeDocument/2006/relationships/image" Target="../media/image391.png"/><Relationship Id="rId68" Type="http://schemas.openxmlformats.org/officeDocument/2006/relationships/customXml" Target="../ink/ink635.xml"/><Relationship Id="rId89" Type="http://schemas.openxmlformats.org/officeDocument/2006/relationships/image" Target="../media/image415.png"/><Relationship Id="rId112" Type="http://schemas.openxmlformats.org/officeDocument/2006/relationships/customXml" Target="../ink/ink657.xml"/><Relationship Id="rId133" Type="http://schemas.openxmlformats.org/officeDocument/2006/relationships/image" Target="../media/image439.png"/><Relationship Id="rId154" Type="http://schemas.openxmlformats.org/officeDocument/2006/relationships/customXml" Target="../ink/ink678.xml"/><Relationship Id="rId175" Type="http://schemas.openxmlformats.org/officeDocument/2006/relationships/image" Target="../media/image463.png"/><Relationship Id="rId16" Type="http://schemas.openxmlformats.org/officeDocument/2006/relationships/customXml" Target="../ink/ink609.xml"/><Relationship Id="rId37" Type="http://schemas.openxmlformats.org/officeDocument/2006/relationships/image" Target="../media/image385.png"/><Relationship Id="rId58" Type="http://schemas.openxmlformats.org/officeDocument/2006/relationships/customXml" Target="../ink/ink630.xml"/><Relationship Id="rId79" Type="http://schemas.openxmlformats.org/officeDocument/2006/relationships/image" Target="../media/image408.png"/><Relationship Id="rId102" Type="http://schemas.openxmlformats.org/officeDocument/2006/relationships/customXml" Target="../ink/ink652.xml"/><Relationship Id="rId123" Type="http://schemas.openxmlformats.org/officeDocument/2006/relationships/image" Target="../media/image434.png"/><Relationship Id="rId144" Type="http://schemas.openxmlformats.org/officeDocument/2006/relationships/customXml" Target="../ink/ink673.xml"/><Relationship Id="rId90" Type="http://schemas.openxmlformats.org/officeDocument/2006/relationships/customXml" Target="../ink/ink646.xml"/><Relationship Id="rId165" Type="http://schemas.openxmlformats.org/officeDocument/2006/relationships/image" Target="../media/image457.png"/><Relationship Id="rId27" Type="http://schemas.openxmlformats.org/officeDocument/2006/relationships/image" Target="../media/image379.png"/><Relationship Id="rId48" Type="http://schemas.openxmlformats.org/officeDocument/2006/relationships/customXml" Target="../ink/ink625.xml"/><Relationship Id="rId69" Type="http://schemas.openxmlformats.org/officeDocument/2006/relationships/image" Target="../media/image403.png"/><Relationship Id="rId113" Type="http://schemas.openxmlformats.org/officeDocument/2006/relationships/image" Target="../media/image428.png"/><Relationship Id="rId134" Type="http://schemas.openxmlformats.org/officeDocument/2006/relationships/customXml" Target="../ink/ink668.xml"/><Relationship Id="rId80" Type="http://schemas.openxmlformats.org/officeDocument/2006/relationships/customXml" Target="../ink/ink641.xml"/><Relationship Id="rId155" Type="http://schemas.openxmlformats.org/officeDocument/2006/relationships/image" Target="../media/image452.png"/><Relationship Id="rId17" Type="http://schemas.openxmlformats.org/officeDocument/2006/relationships/image" Target="../media/image374.png"/><Relationship Id="rId38" Type="http://schemas.openxmlformats.org/officeDocument/2006/relationships/customXml" Target="../ink/ink620.xml"/><Relationship Id="rId59" Type="http://schemas.openxmlformats.org/officeDocument/2006/relationships/image" Target="../media/image397.png"/><Relationship Id="rId103" Type="http://schemas.openxmlformats.org/officeDocument/2006/relationships/image" Target="../media/image423.png"/><Relationship Id="rId124" Type="http://schemas.openxmlformats.org/officeDocument/2006/relationships/customXml" Target="../ink/ink663.xml"/><Relationship Id="rId70" Type="http://schemas.openxmlformats.org/officeDocument/2006/relationships/customXml" Target="../ink/ink636.xml"/><Relationship Id="rId91" Type="http://schemas.openxmlformats.org/officeDocument/2006/relationships/image" Target="../media/image416.png"/><Relationship Id="rId145" Type="http://schemas.openxmlformats.org/officeDocument/2006/relationships/image" Target="../media/image446.png"/><Relationship Id="rId166" Type="http://schemas.openxmlformats.org/officeDocument/2006/relationships/customXml" Target="../ink/ink684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1.png"/><Relationship Id="rId21" Type="http://schemas.openxmlformats.org/officeDocument/2006/relationships/image" Target="../media/image476.png"/><Relationship Id="rId42" Type="http://schemas.openxmlformats.org/officeDocument/2006/relationships/customXml" Target="../ink/ink706.xml"/><Relationship Id="rId63" Type="http://schemas.openxmlformats.org/officeDocument/2006/relationships/image" Target="../media/image499.png"/><Relationship Id="rId84" Type="http://schemas.openxmlformats.org/officeDocument/2006/relationships/customXml" Target="../ink/ink727.xml"/><Relationship Id="rId138" Type="http://schemas.openxmlformats.org/officeDocument/2006/relationships/customXml" Target="../ink/ink754.xml"/><Relationship Id="rId159" Type="http://schemas.openxmlformats.org/officeDocument/2006/relationships/image" Target="../media/image552.png"/><Relationship Id="rId170" Type="http://schemas.openxmlformats.org/officeDocument/2006/relationships/customXml" Target="../ink/ink770.xml"/><Relationship Id="rId107" Type="http://schemas.openxmlformats.org/officeDocument/2006/relationships/image" Target="../media/image525.png"/><Relationship Id="rId11" Type="http://schemas.openxmlformats.org/officeDocument/2006/relationships/image" Target="../media/image471.png"/><Relationship Id="rId32" Type="http://schemas.openxmlformats.org/officeDocument/2006/relationships/customXml" Target="../ink/ink701.xml"/><Relationship Id="rId53" Type="http://schemas.openxmlformats.org/officeDocument/2006/relationships/image" Target="../media/image494.png"/><Relationship Id="rId74" Type="http://schemas.openxmlformats.org/officeDocument/2006/relationships/customXml" Target="../ink/ink722.xml"/><Relationship Id="rId128" Type="http://schemas.openxmlformats.org/officeDocument/2006/relationships/customXml" Target="../ink/ink749.xml"/><Relationship Id="rId149" Type="http://schemas.openxmlformats.org/officeDocument/2006/relationships/image" Target="../media/image547.png"/><Relationship Id="rId5" Type="http://schemas.openxmlformats.org/officeDocument/2006/relationships/image" Target="../media/image466.png"/><Relationship Id="rId95" Type="http://schemas.openxmlformats.org/officeDocument/2006/relationships/image" Target="../media/image518.png"/><Relationship Id="rId160" Type="http://schemas.openxmlformats.org/officeDocument/2006/relationships/customXml" Target="../ink/ink765.xml"/><Relationship Id="rId22" Type="http://schemas.openxmlformats.org/officeDocument/2006/relationships/customXml" Target="../ink/ink696.xml"/><Relationship Id="rId43" Type="http://schemas.openxmlformats.org/officeDocument/2006/relationships/image" Target="../media/image488.png"/><Relationship Id="rId64" Type="http://schemas.openxmlformats.org/officeDocument/2006/relationships/customXml" Target="../ink/ink717.xml"/><Relationship Id="rId118" Type="http://schemas.openxmlformats.org/officeDocument/2006/relationships/customXml" Target="../ink/ink744.xml"/><Relationship Id="rId139" Type="http://schemas.openxmlformats.org/officeDocument/2006/relationships/image" Target="../media/image542.png"/><Relationship Id="rId85" Type="http://schemas.openxmlformats.org/officeDocument/2006/relationships/image" Target="../media/image513.png"/><Relationship Id="rId150" Type="http://schemas.openxmlformats.org/officeDocument/2006/relationships/customXml" Target="../ink/ink760.xml"/><Relationship Id="rId171" Type="http://schemas.openxmlformats.org/officeDocument/2006/relationships/image" Target="../media/image558.png"/><Relationship Id="rId12" Type="http://schemas.openxmlformats.org/officeDocument/2006/relationships/customXml" Target="../ink/ink691.xml"/><Relationship Id="rId33" Type="http://schemas.openxmlformats.org/officeDocument/2006/relationships/image" Target="../media/image483.png"/><Relationship Id="rId108" Type="http://schemas.openxmlformats.org/officeDocument/2006/relationships/customXml" Target="../ink/ink739.xml"/><Relationship Id="rId129" Type="http://schemas.openxmlformats.org/officeDocument/2006/relationships/image" Target="../media/image537.png"/><Relationship Id="rId54" Type="http://schemas.openxmlformats.org/officeDocument/2006/relationships/customXml" Target="../ink/ink712.xml"/><Relationship Id="rId70" Type="http://schemas.openxmlformats.org/officeDocument/2006/relationships/customXml" Target="../ink/ink720.xml"/><Relationship Id="rId75" Type="http://schemas.openxmlformats.org/officeDocument/2006/relationships/image" Target="../media/image506.png"/><Relationship Id="rId91" Type="http://schemas.openxmlformats.org/officeDocument/2006/relationships/image" Target="../media/image516.png"/><Relationship Id="rId96" Type="http://schemas.openxmlformats.org/officeDocument/2006/relationships/customXml" Target="../ink/ink733.xml"/><Relationship Id="rId140" Type="http://schemas.openxmlformats.org/officeDocument/2006/relationships/customXml" Target="../ink/ink755.xml"/><Relationship Id="rId145" Type="http://schemas.openxmlformats.org/officeDocument/2006/relationships/image" Target="../media/image545.png"/><Relationship Id="rId161" Type="http://schemas.openxmlformats.org/officeDocument/2006/relationships/image" Target="../media/image553.png"/><Relationship Id="rId166" Type="http://schemas.openxmlformats.org/officeDocument/2006/relationships/customXml" Target="../ink/ink7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7.png"/><Relationship Id="rId23" Type="http://schemas.openxmlformats.org/officeDocument/2006/relationships/image" Target="../media/image477.png"/><Relationship Id="rId28" Type="http://schemas.openxmlformats.org/officeDocument/2006/relationships/customXml" Target="../ink/ink699.xml"/><Relationship Id="rId49" Type="http://schemas.openxmlformats.org/officeDocument/2006/relationships/image" Target="../media/image492.png"/><Relationship Id="rId114" Type="http://schemas.openxmlformats.org/officeDocument/2006/relationships/customXml" Target="../ink/ink742.xml"/><Relationship Id="rId119" Type="http://schemas.openxmlformats.org/officeDocument/2006/relationships/image" Target="../media/image532.png"/><Relationship Id="rId44" Type="http://schemas.openxmlformats.org/officeDocument/2006/relationships/customXml" Target="../ink/ink707.xml"/><Relationship Id="rId60" Type="http://schemas.openxmlformats.org/officeDocument/2006/relationships/customXml" Target="../ink/ink715.xml"/><Relationship Id="rId65" Type="http://schemas.openxmlformats.org/officeDocument/2006/relationships/image" Target="../media/image501.png"/><Relationship Id="rId81" Type="http://schemas.openxmlformats.org/officeDocument/2006/relationships/image" Target="../media/image509.png"/><Relationship Id="rId86" Type="http://schemas.openxmlformats.org/officeDocument/2006/relationships/customXml" Target="../ink/ink728.xml"/><Relationship Id="rId130" Type="http://schemas.openxmlformats.org/officeDocument/2006/relationships/customXml" Target="../ink/ink750.xml"/><Relationship Id="rId135" Type="http://schemas.openxmlformats.org/officeDocument/2006/relationships/image" Target="../media/image540.png"/><Relationship Id="rId151" Type="http://schemas.openxmlformats.org/officeDocument/2006/relationships/image" Target="../media/image548.png"/><Relationship Id="rId156" Type="http://schemas.openxmlformats.org/officeDocument/2006/relationships/customXml" Target="../ink/ink763.xml"/><Relationship Id="rId13" Type="http://schemas.openxmlformats.org/officeDocument/2006/relationships/image" Target="../media/image472.png"/><Relationship Id="rId18" Type="http://schemas.openxmlformats.org/officeDocument/2006/relationships/customXml" Target="../ink/ink694.xml"/><Relationship Id="rId39" Type="http://schemas.openxmlformats.org/officeDocument/2006/relationships/image" Target="../media/image486.png"/><Relationship Id="rId109" Type="http://schemas.openxmlformats.org/officeDocument/2006/relationships/image" Target="../media/image526.png"/><Relationship Id="rId34" Type="http://schemas.openxmlformats.org/officeDocument/2006/relationships/customXml" Target="../ink/ink702.xml"/><Relationship Id="rId50" Type="http://schemas.openxmlformats.org/officeDocument/2006/relationships/customXml" Target="../ink/ink710.xml"/><Relationship Id="rId55" Type="http://schemas.openxmlformats.org/officeDocument/2006/relationships/image" Target="../media/image495.png"/><Relationship Id="rId76" Type="http://schemas.openxmlformats.org/officeDocument/2006/relationships/customXml" Target="../ink/ink723.xml"/><Relationship Id="rId97" Type="http://schemas.openxmlformats.org/officeDocument/2006/relationships/image" Target="../media/image519.png"/><Relationship Id="rId104" Type="http://schemas.openxmlformats.org/officeDocument/2006/relationships/customXml" Target="../ink/ink737.xml"/><Relationship Id="rId120" Type="http://schemas.openxmlformats.org/officeDocument/2006/relationships/customXml" Target="../ink/ink745.xml"/><Relationship Id="rId125" Type="http://schemas.openxmlformats.org/officeDocument/2006/relationships/image" Target="../media/image535.png"/><Relationship Id="rId141" Type="http://schemas.openxmlformats.org/officeDocument/2006/relationships/image" Target="../media/image543.png"/><Relationship Id="rId146" Type="http://schemas.openxmlformats.org/officeDocument/2006/relationships/customXml" Target="../ink/ink758.xml"/><Relationship Id="rId167" Type="http://schemas.openxmlformats.org/officeDocument/2006/relationships/image" Target="../media/image556.png"/><Relationship Id="rId7" Type="http://schemas.openxmlformats.org/officeDocument/2006/relationships/image" Target="../media/image468.png"/><Relationship Id="rId71" Type="http://schemas.openxmlformats.org/officeDocument/2006/relationships/image" Target="../media/image504.png"/><Relationship Id="rId92" Type="http://schemas.openxmlformats.org/officeDocument/2006/relationships/customXml" Target="../ink/ink731.xml"/><Relationship Id="rId162" Type="http://schemas.openxmlformats.org/officeDocument/2006/relationships/customXml" Target="../ink/ink766.xml"/><Relationship Id="rId2" Type="http://schemas.openxmlformats.org/officeDocument/2006/relationships/notesSlide" Target="../notesSlides/notesSlide4.xml"/><Relationship Id="rId29" Type="http://schemas.openxmlformats.org/officeDocument/2006/relationships/image" Target="../media/image481.png"/><Relationship Id="rId24" Type="http://schemas.openxmlformats.org/officeDocument/2006/relationships/customXml" Target="../ink/ink697.xml"/><Relationship Id="rId40" Type="http://schemas.openxmlformats.org/officeDocument/2006/relationships/customXml" Target="../ink/ink705.xml"/><Relationship Id="rId45" Type="http://schemas.openxmlformats.org/officeDocument/2006/relationships/image" Target="../media/image489.png"/><Relationship Id="rId66" Type="http://schemas.openxmlformats.org/officeDocument/2006/relationships/customXml" Target="../ink/ink718.xml"/><Relationship Id="rId87" Type="http://schemas.openxmlformats.org/officeDocument/2006/relationships/image" Target="../media/image514.png"/><Relationship Id="rId110" Type="http://schemas.openxmlformats.org/officeDocument/2006/relationships/customXml" Target="../ink/ink740.xml"/><Relationship Id="rId115" Type="http://schemas.openxmlformats.org/officeDocument/2006/relationships/image" Target="../media/image529.png"/><Relationship Id="rId131" Type="http://schemas.openxmlformats.org/officeDocument/2006/relationships/image" Target="../media/image538.png"/><Relationship Id="rId136" Type="http://schemas.openxmlformats.org/officeDocument/2006/relationships/customXml" Target="../ink/ink753.xml"/><Relationship Id="rId157" Type="http://schemas.openxmlformats.org/officeDocument/2006/relationships/image" Target="../media/image551.png"/><Relationship Id="rId61" Type="http://schemas.openxmlformats.org/officeDocument/2006/relationships/image" Target="../media/image498.png"/><Relationship Id="rId82" Type="http://schemas.openxmlformats.org/officeDocument/2006/relationships/customXml" Target="../ink/ink726.xml"/><Relationship Id="rId152" Type="http://schemas.openxmlformats.org/officeDocument/2006/relationships/customXml" Target="../ink/ink761.xml"/><Relationship Id="rId19" Type="http://schemas.openxmlformats.org/officeDocument/2006/relationships/image" Target="../media/image475.png"/><Relationship Id="rId14" Type="http://schemas.openxmlformats.org/officeDocument/2006/relationships/customXml" Target="../ink/ink692.xml"/><Relationship Id="rId30" Type="http://schemas.openxmlformats.org/officeDocument/2006/relationships/customXml" Target="../ink/ink700.xml"/><Relationship Id="rId35" Type="http://schemas.openxmlformats.org/officeDocument/2006/relationships/image" Target="../media/image484.png"/><Relationship Id="rId56" Type="http://schemas.openxmlformats.org/officeDocument/2006/relationships/customXml" Target="../ink/ink713.xml"/><Relationship Id="rId77" Type="http://schemas.openxmlformats.org/officeDocument/2006/relationships/image" Target="../media/image507.png"/><Relationship Id="rId100" Type="http://schemas.openxmlformats.org/officeDocument/2006/relationships/customXml" Target="../ink/ink735.xml"/><Relationship Id="rId105" Type="http://schemas.openxmlformats.org/officeDocument/2006/relationships/image" Target="../media/image524.png"/><Relationship Id="rId126" Type="http://schemas.openxmlformats.org/officeDocument/2006/relationships/customXml" Target="../ink/ink748.xml"/><Relationship Id="rId147" Type="http://schemas.openxmlformats.org/officeDocument/2006/relationships/image" Target="../media/image546.png"/><Relationship Id="rId168" Type="http://schemas.openxmlformats.org/officeDocument/2006/relationships/customXml" Target="../ink/ink769.xml"/><Relationship Id="rId8" Type="http://schemas.openxmlformats.org/officeDocument/2006/relationships/customXml" Target="../ink/ink689.xml"/><Relationship Id="rId51" Type="http://schemas.openxmlformats.org/officeDocument/2006/relationships/image" Target="../media/image493.png"/><Relationship Id="rId72" Type="http://schemas.openxmlformats.org/officeDocument/2006/relationships/customXml" Target="../ink/ink721.xml"/><Relationship Id="rId93" Type="http://schemas.openxmlformats.org/officeDocument/2006/relationships/image" Target="../media/image517.png"/><Relationship Id="rId98" Type="http://schemas.openxmlformats.org/officeDocument/2006/relationships/customXml" Target="../ink/ink734.xml"/><Relationship Id="rId121" Type="http://schemas.openxmlformats.org/officeDocument/2006/relationships/image" Target="../media/image533.png"/><Relationship Id="rId142" Type="http://schemas.openxmlformats.org/officeDocument/2006/relationships/customXml" Target="../ink/ink756.xml"/><Relationship Id="rId163" Type="http://schemas.openxmlformats.org/officeDocument/2006/relationships/image" Target="../media/image554.png"/><Relationship Id="rId3" Type="http://schemas.openxmlformats.org/officeDocument/2006/relationships/image" Target="../media/image464.png"/><Relationship Id="rId25" Type="http://schemas.openxmlformats.org/officeDocument/2006/relationships/image" Target="../media/image478.png"/><Relationship Id="rId46" Type="http://schemas.openxmlformats.org/officeDocument/2006/relationships/customXml" Target="../ink/ink708.xml"/><Relationship Id="rId67" Type="http://schemas.openxmlformats.org/officeDocument/2006/relationships/image" Target="../media/image502.png"/><Relationship Id="rId116" Type="http://schemas.openxmlformats.org/officeDocument/2006/relationships/customXml" Target="../ink/ink743.xml"/><Relationship Id="rId137" Type="http://schemas.openxmlformats.org/officeDocument/2006/relationships/image" Target="../media/image541.png"/><Relationship Id="rId158" Type="http://schemas.openxmlformats.org/officeDocument/2006/relationships/customXml" Target="../ink/ink764.xml"/><Relationship Id="rId20" Type="http://schemas.openxmlformats.org/officeDocument/2006/relationships/customXml" Target="../ink/ink695.xml"/><Relationship Id="rId41" Type="http://schemas.openxmlformats.org/officeDocument/2006/relationships/image" Target="../media/image487.png"/><Relationship Id="rId62" Type="http://schemas.openxmlformats.org/officeDocument/2006/relationships/customXml" Target="../ink/ink716.xml"/><Relationship Id="rId83" Type="http://schemas.openxmlformats.org/officeDocument/2006/relationships/image" Target="../media/image512.png"/><Relationship Id="rId88" Type="http://schemas.openxmlformats.org/officeDocument/2006/relationships/customXml" Target="../ink/ink729.xml"/><Relationship Id="rId111" Type="http://schemas.openxmlformats.org/officeDocument/2006/relationships/image" Target="../media/image527.png"/><Relationship Id="rId132" Type="http://schemas.openxmlformats.org/officeDocument/2006/relationships/customXml" Target="../ink/ink751.xml"/><Relationship Id="rId153" Type="http://schemas.openxmlformats.org/officeDocument/2006/relationships/image" Target="../media/image549.png"/><Relationship Id="rId15" Type="http://schemas.openxmlformats.org/officeDocument/2006/relationships/image" Target="../media/image473.png"/><Relationship Id="rId36" Type="http://schemas.openxmlformats.org/officeDocument/2006/relationships/customXml" Target="../ink/ink703.xml"/><Relationship Id="rId57" Type="http://schemas.openxmlformats.org/officeDocument/2006/relationships/image" Target="../media/image496.png"/><Relationship Id="rId106" Type="http://schemas.openxmlformats.org/officeDocument/2006/relationships/customXml" Target="../ink/ink738.xml"/><Relationship Id="rId127" Type="http://schemas.openxmlformats.org/officeDocument/2006/relationships/image" Target="../media/image536.png"/><Relationship Id="rId10" Type="http://schemas.openxmlformats.org/officeDocument/2006/relationships/customXml" Target="../ink/ink690.xml"/><Relationship Id="rId31" Type="http://schemas.openxmlformats.org/officeDocument/2006/relationships/image" Target="../media/image482.png"/><Relationship Id="rId52" Type="http://schemas.openxmlformats.org/officeDocument/2006/relationships/customXml" Target="../ink/ink711.xml"/><Relationship Id="rId73" Type="http://schemas.openxmlformats.org/officeDocument/2006/relationships/image" Target="../media/image505.png"/><Relationship Id="rId78" Type="http://schemas.openxmlformats.org/officeDocument/2006/relationships/customXml" Target="../ink/ink724.xml"/><Relationship Id="rId94" Type="http://schemas.openxmlformats.org/officeDocument/2006/relationships/customXml" Target="../ink/ink732.xml"/><Relationship Id="rId99" Type="http://schemas.openxmlformats.org/officeDocument/2006/relationships/image" Target="../media/image521.png"/><Relationship Id="rId101" Type="http://schemas.openxmlformats.org/officeDocument/2006/relationships/image" Target="../media/image522.png"/><Relationship Id="rId122" Type="http://schemas.openxmlformats.org/officeDocument/2006/relationships/customXml" Target="../ink/ink746.xml"/><Relationship Id="rId143" Type="http://schemas.openxmlformats.org/officeDocument/2006/relationships/image" Target="../media/image544.png"/><Relationship Id="rId148" Type="http://schemas.openxmlformats.org/officeDocument/2006/relationships/customXml" Target="../ink/ink759.xml"/><Relationship Id="rId164" Type="http://schemas.openxmlformats.org/officeDocument/2006/relationships/customXml" Target="../ink/ink767.xml"/><Relationship Id="rId169" Type="http://schemas.openxmlformats.org/officeDocument/2006/relationships/image" Target="../media/image557.png"/><Relationship Id="rId4" Type="http://schemas.openxmlformats.org/officeDocument/2006/relationships/image" Target="../media/image465.png"/><Relationship Id="rId9" Type="http://schemas.openxmlformats.org/officeDocument/2006/relationships/image" Target="../media/image469.png"/><Relationship Id="rId26" Type="http://schemas.openxmlformats.org/officeDocument/2006/relationships/customXml" Target="../ink/ink698.xml"/><Relationship Id="rId47" Type="http://schemas.openxmlformats.org/officeDocument/2006/relationships/image" Target="../media/image491.png"/><Relationship Id="rId68" Type="http://schemas.openxmlformats.org/officeDocument/2006/relationships/customXml" Target="../ink/ink719.xml"/><Relationship Id="rId89" Type="http://schemas.openxmlformats.org/officeDocument/2006/relationships/image" Target="../media/image515.png"/><Relationship Id="rId112" Type="http://schemas.openxmlformats.org/officeDocument/2006/relationships/customXml" Target="../ink/ink741.xml"/><Relationship Id="rId133" Type="http://schemas.openxmlformats.org/officeDocument/2006/relationships/image" Target="../media/image539.png"/><Relationship Id="rId154" Type="http://schemas.openxmlformats.org/officeDocument/2006/relationships/customXml" Target="../ink/ink762.xml"/><Relationship Id="rId16" Type="http://schemas.openxmlformats.org/officeDocument/2006/relationships/customXml" Target="../ink/ink693.xml"/><Relationship Id="rId37" Type="http://schemas.openxmlformats.org/officeDocument/2006/relationships/image" Target="../media/image485.png"/><Relationship Id="rId58" Type="http://schemas.openxmlformats.org/officeDocument/2006/relationships/customXml" Target="../ink/ink714.xml"/><Relationship Id="rId79" Type="http://schemas.openxmlformats.org/officeDocument/2006/relationships/image" Target="../media/image508.png"/><Relationship Id="rId102" Type="http://schemas.openxmlformats.org/officeDocument/2006/relationships/customXml" Target="../ink/ink736.xml"/><Relationship Id="rId123" Type="http://schemas.openxmlformats.org/officeDocument/2006/relationships/image" Target="../media/image534.png"/><Relationship Id="rId144" Type="http://schemas.openxmlformats.org/officeDocument/2006/relationships/customXml" Target="../ink/ink757.xml"/><Relationship Id="rId90" Type="http://schemas.openxmlformats.org/officeDocument/2006/relationships/customXml" Target="../ink/ink730.xml"/><Relationship Id="rId165" Type="http://schemas.openxmlformats.org/officeDocument/2006/relationships/image" Target="../media/image555.png"/><Relationship Id="rId27" Type="http://schemas.openxmlformats.org/officeDocument/2006/relationships/image" Target="../media/image479.png"/><Relationship Id="rId48" Type="http://schemas.openxmlformats.org/officeDocument/2006/relationships/customXml" Target="../ink/ink709.xml"/><Relationship Id="rId69" Type="http://schemas.openxmlformats.org/officeDocument/2006/relationships/image" Target="../media/image503.png"/><Relationship Id="rId113" Type="http://schemas.openxmlformats.org/officeDocument/2006/relationships/image" Target="../media/image528.png"/><Relationship Id="rId134" Type="http://schemas.openxmlformats.org/officeDocument/2006/relationships/customXml" Target="../ink/ink752.xml"/><Relationship Id="rId80" Type="http://schemas.openxmlformats.org/officeDocument/2006/relationships/customXml" Target="../ink/ink725.xml"/><Relationship Id="rId155" Type="http://schemas.openxmlformats.org/officeDocument/2006/relationships/image" Target="../media/image550.png"/><Relationship Id="rId17" Type="http://schemas.openxmlformats.org/officeDocument/2006/relationships/image" Target="../media/image474.png"/><Relationship Id="rId38" Type="http://schemas.openxmlformats.org/officeDocument/2006/relationships/customXml" Target="../ink/ink704.xml"/><Relationship Id="rId59" Type="http://schemas.openxmlformats.org/officeDocument/2006/relationships/image" Target="../media/image497.png"/><Relationship Id="rId103" Type="http://schemas.openxmlformats.org/officeDocument/2006/relationships/image" Target="../media/image523.png"/><Relationship Id="rId124" Type="http://schemas.openxmlformats.org/officeDocument/2006/relationships/customXml" Target="../ink/ink74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5.png"/><Relationship Id="rId18" Type="http://schemas.openxmlformats.org/officeDocument/2006/relationships/customXml" Target="../ink/ink778.xml"/><Relationship Id="rId26" Type="http://schemas.openxmlformats.org/officeDocument/2006/relationships/customXml" Target="../ink/ink782.xml"/><Relationship Id="rId3" Type="http://schemas.openxmlformats.org/officeDocument/2006/relationships/image" Target="../media/image560.png"/><Relationship Id="rId21" Type="http://schemas.openxmlformats.org/officeDocument/2006/relationships/image" Target="../media/image569.png"/><Relationship Id="rId34" Type="http://schemas.openxmlformats.org/officeDocument/2006/relationships/customXml" Target="../ink/ink786.xml"/><Relationship Id="rId7" Type="http://schemas.openxmlformats.org/officeDocument/2006/relationships/image" Target="../media/image562.png"/><Relationship Id="rId12" Type="http://schemas.openxmlformats.org/officeDocument/2006/relationships/customXml" Target="../ink/ink775.xml"/><Relationship Id="rId17" Type="http://schemas.openxmlformats.org/officeDocument/2006/relationships/image" Target="../media/image567.png"/><Relationship Id="rId25" Type="http://schemas.openxmlformats.org/officeDocument/2006/relationships/image" Target="../media/image571.png"/><Relationship Id="rId33" Type="http://schemas.openxmlformats.org/officeDocument/2006/relationships/image" Target="../media/image575.png"/><Relationship Id="rId2" Type="http://schemas.openxmlformats.org/officeDocument/2006/relationships/image" Target="../media/image559.png"/><Relationship Id="rId16" Type="http://schemas.openxmlformats.org/officeDocument/2006/relationships/customXml" Target="../ink/ink777.xml"/><Relationship Id="rId20" Type="http://schemas.openxmlformats.org/officeDocument/2006/relationships/customXml" Target="../ink/ink779.xml"/><Relationship Id="rId29" Type="http://schemas.openxmlformats.org/officeDocument/2006/relationships/image" Target="../media/image57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72.xml"/><Relationship Id="rId11" Type="http://schemas.openxmlformats.org/officeDocument/2006/relationships/image" Target="../media/image564.png"/><Relationship Id="rId24" Type="http://schemas.openxmlformats.org/officeDocument/2006/relationships/customXml" Target="../ink/ink781.xml"/><Relationship Id="rId32" Type="http://schemas.openxmlformats.org/officeDocument/2006/relationships/customXml" Target="../ink/ink785.xml"/><Relationship Id="rId5" Type="http://schemas.openxmlformats.org/officeDocument/2006/relationships/image" Target="../media/image561.png"/><Relationship Id="rId15" Type="http://schemas.openxmlformats.org/officeDocument/2006/relationships/image" Target="../media/image566.png"/><Relationship Id="rId23" Type="http://schemas.openxmlformats.org/officeDocument/2006/relationships/image" Target="../media/image570.png"/><Relationship Id="rId28" Type="http://schemas.openxmlformats.org/officeDocument/2006/relationships/customXml" Target="../ink/ink783.xml"/><Relationship Id="rId10" Type="http://schemas.openxmlformats.org/officeDocument/2006/relationships/customXml" Target="../ink/ink774.xml"/><Relationship Id="rId19" Type="http://schemas.openxmlformats.org/officeDocument/2006/relationships/image" Target="../media/image568.png"/><Relationship Id="rId31" Type="http://schemas.openxmlformats.org/officeDocument/2006/relationships/image" Target="../media/image574.png"/><Relationship Id="rId4" Type="http://schemas.openxmlformats.org/officeDocument/2006/relationships/customXml" Target="../ink/ink771.xml"/><Relationship Id="rId9" Type="http://schemas.openxmlformats.org/officeDocument/2006/relationships/image" Target="../media/image563.png"/><Relationship Id="rId14" Type="http://schemas.openxmlformats.org/officeDocument/2006/relationships/customXml" Target="../ink/ink776.xml"/><Relationship Id="rId22" Type="http://schemas.openxmlformats.org/officeDocument/2006/relationships/customXml" Target="../ink/ink780.xml"/><Relationship Id="rId27" Type="http://schemas.openxmlformats.org/officeDocument/2006/relationships/image" Target="../media/image572.png"/><Relationship Id="rId30" Type="http://schemas.openxmlformats.org/officeDocument/2006/relationships/customXml" Target="../ink/ink784.xml"/><Relationship Id="rId35" Type="http://schemas.openxmlformats.org/officeDocument/2006/relationships/image" Target="../media/image576.png"/><Relationship Id="rId8" Type="http://schemas.openxmlformats.org/officeDocument/2006/relationships/customXml" Target="../ink/ink773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89.png"/><Relationship Id="rId21" Type="http://schemas.openxmlformats.org/officeDocument/2006/relationships/customXml" Target="../ink/ink795.xml"/><Relationship Id="rId42" Type="http://schemas.openxmlformats.org/officeDocument/2006/relationships/image" Target="../media/image597.png"/><Relationship Id="rId47" Type="http://schemas.openxmlformats.org/officeDocument/2006/relationships/customXml" Target="../ink/ink808.xml"/><Relationship Id="rId63" Type="http://schemas.openxmlformats.org/officeDocument/2006/relationships/customXml" Target="../ink/ink816.xml"/><Relationship Id="rId68" Type="http://schemas.openxmlformats.org/officeDocument/2006/relationships/image" Target="../media/image611.png"/><Relationship Id="rId84" Type="http://schemas.openxmlformats.org/officeDocument/2006/relationships/image" Target="../media/image619.png"/><Relationship Id="rId89" Type="http://schemas.openxmlformats.org/officeDocument/2006/relationships/customXml" Target="../ink/ink829.xml"/><Relationship Id="rId16" Type="http://schemas.openxmlformats.org/officeDocument/2006/relationships/image" Target="../media/image584.png"/><Relationship Id="rId11" Type="http://schemas.openxmlformats.org/officeDocument/2006/relationships/customXml" Target="../ink/ink790.xml"/><Relationship Id="rId32" Type="http://schemas.openxmlformats.org/officeDocument/2006/relationships/image" Target="../media/image592.png"/><Relationship Id="rId37" Type="http://schemas.openxmlformats.org/officeDocument/2006/relationships/customXml" Target="../ink/ink803.xml"/><Relationship Id="rId53" Type="http://schemas.openxmlformats.org/officeDocument/2006/relationships/customXml" Target="../ink/ink811.xml"/><Relationship Id="rId58" Type="http://schemas.openxmlformats.org/officeDocument/2006/relationships/image" Target="../media/image605.png"/><Relationship Id="rId74" Type="http://schemas.openxmlformats.org/officeDocument/2006/relationships/image" Target="../media/image614.png"/><Relationship Id="rId79" Type="http://schemas.openxmlformats.org/officeDocument/2006/relationships/customXml" Target="../ink/ink824.xml"/><Relationship Id="rId5" Type="http://schemas.openxmlformats.org/officeDocument/2006/relationships/customXml" Target="../ink/ink787.xml"/><Relationship Id="rId90" Type="http://schemas.openxmlformats.org/officeDocument/2006/relationships/image" Target="../media/image623.png"/><Relationship Id="rId22" Type="http://schemas.openxmlformats.org/officeDocument/2006/relationships/image" Target="../media/image587.png"/><Relationship Id="rId27" Type="http://schemas.openxmlformats.org/officeDocument/2006/relationships/customXml" Target="../ink/ink798.xml"/><Relationship Id="rId43" Type="http://schemas.openxmlformats.org/officeDocument/2006/relationships/customXml" Target="../ink/ink806.xml"/><Relationship Id="rId48" Type="http://schemas.openxmlformats.org/officeDocument/2006/relationships/image" Target="../media/image600.png"/><Relationship Id="rId64" Type="http://schemas.openxmlformats.org/officeDocument/2006/relationships/image" Target="../media/image608.png"/><Relationship Id="rId69" Type="http://schemas.openxmlformats.org/officeDocument/2006/relationships/customXml" Target="../ink/ink819.xml"/><Relationship Id="rId8" Type="http://schemas.openxmlformats.org/officeDocument/2006/relationships/image" Target="../media/image580.png"/><Relationship Id="rId51" Type="http://schemas.openxmlformats.org/officeDocument/2006/relationships/customXml" Target="../ink/ink810.xml"/><Relationship Id="rId72" Type="http://schemas.openxmlformats.org/officeDocument/2006/relationships/image" Target="../media/image613.png"/><Relationship Id="rId80" Type="http://schemas.openxmlformats.org/officeDocument/2006/relationships/image" Target="../media/image617.png"/><Relationship Id="rId85" Type="http://schemas.openxmlformats.org/officeDocument/2006/relationships/customXml" Target="../ink/ink827.xml"/><Relationship Id="rId93" Type="http://schemas.openxmlformats.org/officeDocument/2006/relationships/customXml" Target="../ink/ink831.xml"/><Relationship Id="rId3" Type="http://schemas.openxmlformats.org/officeDocument/2006/relationships/image" Target="../media/image577.png"/><Relationship Id="rId12" Type="http://schemas.openxmlformats.org/officeDocument/2006/relationships/image" Target="../media/image582.png"/><Relationship Id="rId17" Type="http://schemas.openxmlformats.org/officeDocument/2006/relationships/customXml" Target="../ink/ink793.xml"/><Relationship Id="rId25" Type="http://schemas.openxmlformats.org/officeDocument/2006/relationships/customXml" Target="../ink/ink797.xml"/><Relationship Id="rId33" Type="http://schemas.openxmlformats.org/officeDocument/2006/relationships/customXml" Target="../ink/ink801.xml"/><Relationship Id="rId38" Type="http://schemas.openxmlformats.org/officeDocument/2006/relationships/image" Target="../media/image595.png"/><Relationship Id="rId46" Type="http://schemas.openxmlformats.org/officeDocument/2006/relationships/image" Target="../media/image599.png"/><Relationship Id="rId59" Type="http://schemas.openxmlformats.org/officeDocument/2006/relationships/customXml" Target="../ink/ink814.xml"/><Relationship Id="rId67" Type="http://schemas.openxmlformats.org/officeDocument/2006/relationships/customXml" Target="../ink/ink818.xml"/><Relationship Id="rId20" Type="http://schemas.openxmlformats.org/officeDocument/2006/relationships/image" Target="../media/image586.png"/><Relationship Id="rId41" Type="http://schemas.openxmlformats.org/officeDocument/2006/relationships/customXml" Target="../ink/ink805.xml"/><Relationship Id="rId54" Type="http://schemas.openxmlformats.org/officeDocument/2006/relationships/image" Target="../media/image603.png"/><Relationship Id="rId62" Type="http://schemas.openxmlformats.org/officeDocument/2006/relationships/image" Target="../media/image607.png"/><Relationship Id="rId70" Type="http://schemas.openxmlformats.org/officeDocument/2006/relationships/image" Target="../media/image612.png"/><Relationship Id="rId75" Type="http://schemas.openxmlformats.org/officeDocument/2006/relationships/customXml" Target="../ink/ink822.xml"/><Relationship Id="rId83" Type="http://schemas.openxmlformats.org/officeDocument/2006/relationships/customXml" Target="../ink/ink826.xml"/><Relationship Id="rId88" Type="http://schemas.openxmlformats.org/officeDocument/2006/relationships/image" Target="../media/image622.png"/><Relationship Id="rId91" Type="http://schemas.openxmlformats.org/officeDocument/2006/relationships/customXml" Target="../ink/ink8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9.png"/><Relationship Id="rId15" Type="http://schemas.openxmlformats.org/officeDocument/2006/relationships/customXml" Target="../ink/ink792.xml"/><Relationship Id="rId23" Type="http://schemas.openxmlformats.org/officeDocument/2006/relationships/customXml" Target="../ink/ink796.xml"/><Relationship Id="rId28" Type="http://schemas.openxmlformats.org/officeDocument/2006/relationships/image" Target="../media/image590.png"/><Relationship Id="rId36" Type="http://schemas.openxmlformats.org/officeDocument/2006/relationships/image" Target="../media/image594.png"/><Relationship Id="rId49" Type="http://schemas.openxmlformats.org/officeDocument/2006/relationships/customXml" Target="../ink/ink809.xml"/><Relationship Id="rId57" Type="http://schemas.openxmlformats.org/officeDocument/2006/relationships/customXml" Target="../ink/ink813.xml"/><Relationship Id="rId10" Type="http://schemas.openxmlformats.org/officeDocument/2006/relationships/image" Target="../media/image581.png"/><Relationship Id="rId31" Type="http://schemas.openxmlformats.org/officeDocument/2006/relationships/customXml" Target="../ink/ink800.xml"/><Relationship Id="rId44" Type="http://schemas.openxmlformats.org/officeDocument/2006/relationships/image" Target="../media/image598.png"/><Relationship Id="rId52" Type="http://schemas.openxmlformats.org/officeDocument/2006/relationships/image" Target="../media/image602.png"/><Relationship Id="rId60" Type="http://schemas.openxmlformats.org/officeDocument/2006/relationships/image" Target="../media/image606.png"/><Relationship Id="rId65" Type="http://schemas.openxmlformats.org/officeDocument/2006/relationships/customXml" Target="../ink/ink817.xml"/><Relationship Id="rId73" Type="http://schemas.openxmlformats.org/officeDocument/2006/relationships/customXml" Target="../ink/ink821.xml"/><Relationship Id="rId78" Type="http://schemas.openxmlformats.org/officeDocument/2006/relationships/image" Target="../media/image616.png"/><Relationship Id="rId81" Type="http://schemas.openxmlformats.org/officeDocument/2006/relationships/customXml" Target="../ink/ink825.xml"/><Relationship Id="rId86" Type="http://schemas.openxmlformats.org/officeDocument/2006/relationships/image" Target="../media/image621.png"/><Relationship Id="rId94" Type="http://schemas.openxmlformats.org/officeDocument/2006/relationships/image" Target="../media/image625.png"/><Relationship Id="rId4" Type="http://schemas.openxmlformats.org/officeDocument/2006/relationships/image" Target="../media/image578.png"/><Relationship Id="rId9" Type="http://schemas.openxmlformats.org/officeDocument/2006/relationships/customXml" Target="../ink/ink789.xml"/><Relationship Id="rId13" Type="http://schemas.openxmlformats.org/officeDocument/2006/relationships/customXml" Target="../ink/ink791.xml"/><Relationship Id="rId18" Type="http://schemas.openxmlformats.org/officeDocument/2006/relationships/image" Target="../media/image585.png"/><Relationship Id="rId39" Type="http://schemas.openxmlformats.org/officeDocument/2006/relationships/customXml" Target="../ink/ink804.xml"/><Relationship Id="rId34" Type="http://schemas.openxmlformats.org/officeDocument/2006/relationships/image" Target="../media/image593.png"/><Relationship Id="rId50" Type="http://schemas.openxmlformats.org/officeDocument/2006/relationships/image" Target="../media/image601.png"/><Relationship Id="rId55" Type="http://schemas.openxmlformats.org/officeDocument/2006/relationships/customXml" Target="../ink/ink812.xml"/><Relationship Id="rId76" Type="http://schemas.openxmlformats.org/officeDocument/2006/relationships/image" Target="../media/image615.png"/><Relationship Id="rId7" Type="http://schemas.openxmlformats.org/officeDocument/2006/relationships/customXml" Target="../ink/ink788.xml"/><Relationship Id="rId71" Type="http://schemas.openxmlformats.org/officeDocument/2006/relationships/customXml" Target="../ink/ink820.xml"/><Relationship Id="rId92" Type="http://schemas.openxmlformats.org/officeDocument/2006/relationships/image" Target="../media/image624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799.xml"/><Relationship Id="rId24" Type="http://schemas.openxmlformats.org/officeDocument/2006/relationships/image" Target="../media/image588.png"/><Relationship Id="rId40" Type="http://schemas.openxmlformats.org/officeDocument/2006/relationships/image" Target="../media/image596.png"/><Relationship Id="rId45" Type="http://schemas.openxmlformats.org/officeDocument/2006/relationships/customXml" Target="../ink/ink807.xml"/><Relationship Id="rId66" Type="http://schemas.openxmlformats.org/officeDocument/2006/relationships/image" Target="../media/image609.png"/><Relationship Id="rId87" Type="http://schemas.openxmlformats.org/officeDocument/2006/relationships/customXml" Target="../ink/ink828.xml"/><Relationship Id="rId61" Type="http://schemas.openxmlformats.org/officeDocument/2006/relationships/customXml" Target="../ink/ink815.xml"/><Relationship Id="rId82" Type="http://schemas.openxmlformats.org/officeDocument/2006/relationships/image" Target="../media/image618.png"/><Relationship Id="rId19" Type="http://schemas.openxmlformats.org/officeDocument/2006/relationships/customXml" Target="../ink/ink794.xml"/><Relationship Id="rId14" Type="http://schemas.openxmlformats.org/officeDocument/2006/relationships/image" Target="../media/image583.png"/><Relationship Id="rId30" Type="http://schemas.openxmlformats.org/officeDocument/2006/relationships/image" Target="../media/image591.png"/><Relationship Id="rId35" Type="http://schemas.openxmlformats.org/officeDocument/2006/relationships/customXml" Target="../ink/ink802.xml"/><Relationship Id="rId56" Type="http://schemas.openxmlformats.org/officeDocument/2006/relationships/image" Target="../media/image604.png"/><Relationship Id="rId77" Type="http://schemas.openxmlformats.org/officeDocument/2006/relationships/customXml" Target="../ink/ink823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0.png"/><Relationship Id="rId18" Type="http://schemas.openxmlformats.org/officeDocument/2006/relationships/customXml" Target="../ink/ink839.xml"/><Relationship Id="rId26" Type="http://schemas.openxmlformats.org/officeDocument/2006/relationships/customXml" Target="../ink/ink843.xml"/><Relationship Id="rId39" Type="http://schemas.openxmlformats.org/officeDocument/2006/relationships/image" Target="../media/image643.png"/><Relationship Id="rId21" Type="http://schemas.openxmlformats.org/officeDocument/2006/relationships/image" Target="../media/image634.png"/><Relationship Id="rId34" Type="http://schemas.openxmlformats.org/officeDocument/2006/relationships/customXml" Target="../ink/ink847.xml"/><Relationship Id="rId42" Type="http://schemas.openxmlformats.org/officeDocument/2006/relationships/customXml" Target="../ink/ink851.xml"/><Relationship Id="rId47" Type="http://schemas.openxmlformats.org/officeDocument/2006/relationships/image" Target="../media/image647.png"/><Relationship Id="rId50" Type="http://schemas.openxmlformats.org/officeDocument/2006/relationships/customXml" Target="../ink/ink855.xml"/><Relationship Id="rId7" Type="http://schemas.openxmlformats.org/officeDocument/2006/relationships/image" Target="../media/image627.png"/><Relationship Id="rId2" Type="http://schemas.openxmlformats.org/officeDocument/2006/relationships/image" Target="../media/image2450.png"/><Relationship Id="rId16" Type="http://schemas.openxmlformats.org/officeDocument/2006/relationships/customXml" Target="../ink/ink838.xml"/><Relationship Id="rId29" Type="http://schemas.openxmlformats.org/officeDocument/2006/relationships/image" Target="../media/image638.png"/><Relationship Id="rId11" Type="http://schemas.openxmlformats.org/officeDocument/2006/relationships/image" Target="../media/image629.png"/><Relationship Id="rId24" Type="http://schemas.openxmlformats.org/officeDocument/2006/relationships/customXml" Target="../ink/ink842.xml"/><Relationship Id="rId32" Type="http://schemas.openxmlformats.org/officeDocument/2006/relationships/customXml" Target="../ink/ink846.xml"/><Relationship Id="rId37" Type="http://schemas.openxmlformats.org/officeDocument/2006/relationships/image" Target="../media/image642.png"/><Relationship Id="rId40" Type="http://schemas.openxmlformats.org/officeDocument/2006/relationships/customXml" Target="../ink/ink850.xml"/><Relationship Id="rId45" Type="http://schemas.openxmlformats.org/officeDocument/2006/relationships/image" Target="../media/image646.png"/><Relationship Id="rId53" Type="http://schemas.openxmlformats.org/officeDocument/2006/relationships/image" Target="../media/image650.png"/><Relationship Id="rId5" Type="http://schemas.openxmlformats.org/officeDocument/2006/relationships/image" Target="../media/image626.png"/><Relationship Id="rId10" Type="http://schemas.openxmlformats.org/officeDocument/2006/relationships/customXml" Target="../ink/ink835.xml"/><Relationship Id="rId19" Type="http://schemas.openxmlformats.org/officeDocument/2006/relationships/image" Target="../media/image633.png"/><Relationship Id="rId31" Type="http://schemas.openxmlformats.org/officeDocument/2006/relationships/image" Target="../media/image639.png"/><Relationship Id="rId44" Type="http://schemas.openxmlformats.org/officeDocument/2006/relationships/customXml" Target="../ink/ink852.xml"/><Relationship Id="rId52" Type="http://schemas.openxmlformats.org/officeDocument/2006/relationships/customXml" Target="../ink/ink856.xml"/><Relationship Id="rId4" Type="http://schemas.openxmlformats.org/officeDocument/2006/relationships/customXml" Target="../ink/ink832.xml"/><Relationship Id="rId9" Type="http://schemas.openxmlformats.org/officeDocument/2006/relationships/image" Target="../media/image628.png"/><Relationship Id="rId14" Type="http://schemas.openxmlformats.org/officeDocument/2006/relationships/customXml" Target="../ink/ink837.xml"/><Relationship Id="rId22" Type="http://schemas.openxmlformats.org/officeDocument/2006/relationships/customXml" Target="../ink/ink841.xml"/><Relationship Id="rId27" Type="http://schemas.openxmlformats.org/officeDocument/2006/relationships/image" Target="../media/image637.png"/><Relationship Id="rId30" Type="http://schemas.openxmlformats.org/officeDocument/2006/relationships/customXml" Target="../ink/ink845.xml"/><Relationship Id="rId35" Type="http://schemas.openxmlformats.org/officeDocument/2006/relationships/image" Target="../media/image641.png"/><Relationship Id="rId43" Type="http://schemas.openxmlformats.org/officeDocument/2006/relationships/image" Target="../media/image645.png"/><Relationship Id="rId48" Type="http://schemas.openxmlformats.org/officeDocument/2006/relationships/customXml" Target="../ink/ink854.xml"/><Relationship Id="rId8" Type="http://schemas.openxmlformats.org/officeDocument/2006/relationships/customXml" Target="../ink/ink834.xml"/><Relationship Id="rId51" Type="http://schemas.openxmlformats.org/officeDocument/2006/relationships/image" Target="../media/image649.png"/><Relationship Id="rId3" Type="http://schemas.openxmlformats.org/officeDocument/2006/relationships/image" Target="../media/image2460.png"/><Relationship Id="rId12" Type="http://schemas.openxmlformats.org/officeDocument/2006/relationships/customXml" Target="../ink/ink836.xml"/><Relationship Id="rId17" Type="http://schemas.openxmlformats.org/officeDocument/2006/relationships/image" Target="../media/image632.png"/><Relationship Id="rId25" Type="http://schemas.openxmlformats.org/officeDocument/2006/relationships/image" Target="../media/image636.png"/><Relationship Id="rId33" Type="http://schemas.openxmlformats.org/officeDocument/2006/relationships/image" Target="../media/image640.png"/><Relationship Id="rId38" Type="http://schemas.openxmlformats.org/officeDocument/2006/relationships/customXml" Target="../ink/ink849.xml"/><Relationship Id="rId46" Type="http://schemas.openxmlformats.org/officeDocument/2006/relationships/customXml" Target="../ink/ink853.xml"/><Relationship Id="rId20" Type="http://schemas.openxmlformats.org/officeDocument/2006/relationships/customXml" Target="../ink/ink840.xml"/><Relationship Id="rId41" Type="http://schemas.openxmlformats.org/officeDocument/2006/relationships/image" Target="../media/image64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833.xml"/><Relationship Id="rId15" Type="http://schemas.openxmlformats.org/officeDocument/2006/relationships/image" Target="../media/image631.png"/><Relationship Id="rId23" Type="http://schemas.openxmlformats.org/officeDocument/2006/relationships/image" Target="../media/image635.png"/><Relationship Id="rId28" Type="http://schemas.openxmlformats.org/officeDocument/2006/relationships/customXml" Target="../ink/ink844.xml"/><Relationship Id="rId36" Type="http://schemas.openxmlformats.org/officeDocument/2006/relationships/customXml" Target="../ink/ink848.xml"/><Relationship Id="rId49" Type="http://schemas.openxmlformats.org/officeDocument/2006/relationships/image" Target="../media/image6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0.png"/><Relationship Id="rId2" Type="http://schemas.openxmlformats.org/officeDocument/2006/relationships/image" Target="../media/image248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NULL"/><Relationship Id="rId21" Type="http://schemas.openxmlformats.org/officeDocument/2006/relationships/image" Target="NULL"/><Relationship Id="rId42" Type="http://schemas.openxmlformats.org/officeDocument/2006/relationships/customXml" Target="../ink/ink170.xml"/><Relationship Id="rId63" Type="http://schemas.openxmlformats.org/officeDocument/2006/relationships/image" Target="NULL"/><Relationship Id="rId84" Type="http://schemas.openxmlformats.org/officeDocument/2006/relationships/customXml" Target="../ink/ink191.xml"/><Relationship Id="rId138" Type="http://schemas.openxmlformats.org/officeDocument/2006/relationships/customXml" Target="../ink/ink218.xml"/><Relationship Id="rId159" Type="http://schemas.openxmlformats.org/officeDocument/2006/relationships/image" Target="NULL"/><Relationship Id="rId107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customXml" Target="../ink/ink165.xml"/><Relationship Id="rId53" Type="http://schemas.openxmlformats.org/officeDocument/2006/relationships/image" Target="NULL"/><Relationship Id="rId74" Type="http://schemas.openxmlformats.org/officeDocument/2006/relationships/customXml" Target="../ink/ink186.xml"/><Relationship Id="rId128" Type="http://schemas.openxmlformats.org/officeDocument/2006/relationships/customXml" Target="../ink/ink213.xml"/><Relationship Id="rId149" Type="http://schemas.openxmlformats.org/officeDocument/2006/relationships/image" Target="NULL"/><Relationship Id="rId5" Type="http://schemas.openxmlformats.org/officeDocument/2006/relationships/image" Target="NULL"/><Relationship Id="rId95" Type="http://schemas.openxmlformats.org/officeDocument/2006/relationships/image" Target="NULL"/><Relationship Id="rId160" Type="http://schemas.openxmlformats.org/officeDocument/2006/relationships/customXml" Target="../ink/ink229.xml"/><Relationship Id="rId22" Type="http://schemas.openxmlformats.org/officeDocument/2006/relationships/customXml" Target="../ink/ink160.xml"/><Relationship Id="rId43" Type="http://schemas.openxmlformats.org/officeDocument/2006/relationships/image" Target="NULL"/><Relationship Id="rId64" Type="http://schemas.openxmlformats.org/officeDocument/2006/relationships/customXml" Target="../ink/ink181.xml"/><Relationship Id="rId118" Type="http://schemas.openxmlformats.org/officeDocument/2006/relationships/customXml" Target="../ink/ink208.xml"/><Relationship Id="rId139" Type="http://schemas.openxmlformats.org/officeDocument/2006/relationships/image" Target="NULL"/><Relationship Id="rId85" Type="http://schemas.openxmlformats.org/officeDocument/2006/relationships/image" Target="NULL"/><Relationship Id="rId150" Type="http://schemas.openxmlformats.org/officeDocument/2006/relationships/customXml" Target="../ink/ink224.xml"/><Relationship Id="rId12" Type="http://schemas.openxmlformats.org/officeDocument/2006/relationships/customXml" Target="../ink/ink155.xml"/><Relationship Id="rId17" Type="http://schemas.openxmlformats.org/officeDocument/2006/relationships/image" Target="NULL"/><Relationship Id="rId33" Type="http://schemas.openxmlformats.org/officeDocument/2006/relationships/image" Target="NULL"/><Relationship Id="rId38" Type="http://schemas.openxmlformats.org/officeDocument/2006/relationships/customXml" Target="../ink/ink168.xml"/><Relationship Id="rId59" Type="http://schemas.openxmlformats.org/officeDocument/2006/relationships/image" Target="NULL"/><Relationship Id="rId103" Type="http://schemas.openxmlformats.org/officeDocument/2006/relationships/image" Target="NULL"/><Relationship Id="rId108" Type="http://schemas.openxmlformats.org/officeDocument/2006/relationships/customXml" Target="../ink/ink203.xml"/><Relationship Id="rId124" Type="http://schemas.openxmlformats.org/officeDocument/2006/relationships/customXml" Target="../ink/ink211.xml"/><Relationship Id="rId129" Type="http://schemas.openxmlformats.org/officeDocument/2006/relationships/image" Target="NULL"/><Relationship Id="rId54" Type="http://schemas.openxmlformats.org/officeDocument/2006/relationships/customXml" Target="../ink/ink176.xml"/><Relationship Id="rId70" Type="http://schemas.openxmlformats.org/officeDocument/2006/relationships/customXml" Target="../ink/ink184.xml"/><Relationship Id="rId75" Type="http://schemas.openxmlformats.org/officeDocument/2006/relationships/image" Target="NULL"/><Relationship Id="rId91" Type="http://schemas.openxmlformats.org/officeDocument/2006/relationships/image" Target="NULL"/><Relationship Id="rId96" Type="http://schemas.openxmlformats.org/officeDocument/2006/relationships/customXml" Target="../ink/ink197.xml"/><Relationship Id="rId140" Type="http://schemas.openxmlformats.org/officeDocument/2006/relationships/customXml" Target="../ink/ink219.xml"/><Relationship Id="rId145" Type="http://schemas.openxmlformats.org/officeDocument/2006/relationships/image" Target="NULL"/><Relationship Id="rId161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2.xml"/><Relationship Id="rId23" Type="http://schemas.openxmlformats.org/officeDocument/2006/relationships/image" Target="NULL"/><Relationship Id="rId28" Type="http://schemas.openxmlformats.org/officeDocument/2006/relationships/customXml" Target="../ink/ink163.xml"/><Relationship Id="rId49" Type="http://schemas.openxmlformats.org/officeDocument/2006/relationships/image" Target="NULL"/><Relationship Id="rId114" Type="http://schemas.openxmlformats.org/officeDocument/2006/relationships/customXml" Target="../ink/ink206.xml"/><Relationship Id="rId119" Type="http://schemas.openxmlformats.org/officeDocument/2006/relationships/image" Target="NULL"/><Relationship Id="rId44" Type="http://schemas.openxmlformats.org/officeDocument/2006/relationships/customXml" Target="../ink/ink171.xml"/><Relationship Id="rId60" Type="http://schemas.openxmlformats.org/officeDocument/2006/relationships/customXml" Target="../ink/ink179.xml"/><Relationship Id="rId65" Type="http://schemas.openxmlformats.org/officeDocument/2006/relationships/image" Target="NULL"/><Relationship Id="rId81" Type="http://schemas.openxmlformats.org/officeDocument/2006/relationships/image" Target="NULL"/><Relationship Id="rId86" Type="http://schemas.openxmlformats.org/officeDocument/2006/relationships/customXml" Target="../ink/ink192.xml"/><Relationship Id="rId130" Type="http://schemas.openxmlformats.org/officeDocument/2006/relationships/customXml" Target="../ink/ink214.xml"/><Relationship Id="rId135" Type="http://schemas.openxmlformats.org/officeDocument/2006/relationships/image" Target="NULL"/><Relationship Id="rId151" Type="http://schemas.openxmlformats.org/officeDocument/2006/relationships/image" Target="NULL"/><Relationship Id="rId156" Type="http://schemas.openxmlformats.org/officeDocument/2006/relationships/customXml" Target="../ink/ink227.xml"/><Relationship Id="rId13" Type="http://schemas.openxmlformats.org/officeDocument/2006/relationships/image" Target="NULL"/><Relationship Id="rId18" Type="http://schemas.openxmlformats.org/officeDocument/2006/relationships/customXml" Target="../ink/ink158.xml"/><Relationship Id="rId39" Type="http://schemas.openxmlformats.org/officeDocument/2006/relationships/image" Target="NULL"/><Relationship Id="rId109" Type="http://schemas.openxmlformats.org/officeDocument/2006/relationships/image" Target="NULL"/><Relationship Id="rId34" Type="http://schemas.openxmlformats.org/officeDocument/2006/relationships/customXml" Target="../ink/ink166.xml"/><Relationship Id="rId50" Type="http://schemas.openxmlformats.org/officeDocument/2006/relationships/customXml" Target="../ink/ink174.xml"/><Relationship Id="rId55" Type="http://schemas.openxmlformats.org/officeDocument/2006/relationships/image" Target="NULL"/><Relationship Id="rId76" Type="http://schemas.openxmlformats.org/officeDocument/2006/relationships/customXml" Target="../ink/ink187.xml"/><Relationship Id="rId97" Type="http://schemas.openxmlformats.org/officeDocument/2006/relationships/image" Target="NULL"/><Relationship Id="rId104" Type="http://schemas.openxmlformats.org/officeDocument/2006/relationships/customXml" Target="../ink/ink201.xml"/><Relationship Id="rId120" Type="http://schemas.openxmlformats.org/officeDocument/2006/relationships/customXml" Target="../ink/ink209.xml"/><Relationship Id="rId125" Type="http://schemas.openxmlformats.org/officeDocument/2006/relationships/image" Target="NULL"/><Relationship Id="rId141" Type="http://schemas.openxmlformats.org/officeDocument/2006/relationships/image" Target="NULL"/><Relationship Id="rId146" Type="http://schemas.openxmlformats.org/officeDocument/2006/relationships/customXml" Target="../ink/ink222.xml"/><Relationship Id="rId7" Type="http://schemas.openxmlformats.org/officeDocument/2006/relationships/image" Target="NULL"/><Relationship Id="rId71" Type="http://schemas.openxmlformats.org/officeDocument/2006/relationships/image" Target="NULL"/><Relationship Id="rId92" Type="http://schemas.openxmlformats.org/officeDocument/2006/relationships/customXml" Target="../ink/ink195.xml"/><Relationship Id="rId162" Type="http://schemas.openxmlformats.org/officeDocument/2006/relationships/customXml" Target="../ink/ink230.xml"/><Relationship Id="rId2" Type="http://schemas.openxmlformats.org/officeDocument/2006/relationships/customXml" Target="../ink/ink150.xml"/><Relationship Id="rId29" Type="http://schemas.openxmlformats.org/officeDocument/2006/relationships/image" Target="NULL"/><Relationship Id="rId24" Type="http://schemas.openxmlformats.org/officeDocument/2006/relationships/customXml" Target="../ink/ink161.xml"/><Relationship Id="rId40" Type="http://schemas.openxmlformats.org/officeDocument/2006/relationships/customXml" Target="../ink/ink169.xml"/><Relationship Id="rId45" Type="http://schemas.openxmlformats.org/officeDocument/2006/relationships/image" Target="NULL"/><Relationship Id="rId66" Type="http://schemas.openxmlformats.org/officeDocument/2006/relationships/customXml" Target="../ink/ink182.xml"/><Relationship Id="rId87" Type="http://schemas.openxmlformats.org/officeDocument/2006/relationships/image" Target="NULL"/><Relationship Id="rId110" Type="http://schemas.openxmlformats.org/officeDocument/2006/relationships/customXml" Target="../ink/ink204.xml"/><Relationship Id="rId115" Type="http://schemas.openxmlformats.org/officeDocument/2006/relationships/image" Target="NULL"/><Relationship Id="rId131" Type="http://schemas.openxmlformats.org/officeDocument/2006/relationships/image" Target="NULL"/><Relationship Id="rId136" Type="http://schemas.openxmlformats.org/officeDocument/2006/relationships/customXml" Target="../ink/ink217.xml"/><Relationship Id="rId157" Type="http://schemas.openxmlformats.org/officeDocument/2006/relationships/image" Target="NULL"/><Relationship Id="rId61" Type="http://schemas.openxmlformats.org/officeDocument/2006/relationships/image" Target="NULL"/><Relationship Id="rId82" Type="http://schemas.openxmlformats.org/officeDocument/2006/relationships/customXml" Target="../ink/ink190.xml"/><Relationship Id="rId152" Type="http://schemas.openxmlformats.org/officeDocument/2006/relationships/customXml" Target="../ink/ink225.xml"/><Relationship Id="rId19" Type="http://schemas.openxmlformats.org/officeDocument/2006/relationships/image" Target="NULL"/><Relationship Id="rId14" Type="http://schemas.openxmlformats.org/officeDocument/2006/relationships/customXml" Target="../ink/ink156.xml"/><Relationship Id="rId30" Type="http://schemas.openxmlformats.org/officeDocument/2006/relationships/customXml" Target="../ink/ink164.xml"/><Relationship Id="rId35" Type="http://schemas.openxmlformats.org/officeDocument/2006/relationships/image" Target="NULL"/><Relationship Id="rId56" Type="http://schemas.openxmlformats.org/officeDocument/2006/relationships/customXml" Target="../ink/ink177.xml"/><Relationship Id="rId77" Type="http://schemas.openxmlformats.org/officeDocument/2006/relationships/image" Target="NULL"/><Relationship Id="rId100" Type="http://schemas.openxmlformats.org/officeDocument/2006/relationships/customXml" Target="../ink/ink199.xml"/><Relationship Id="rId105" Type="http://schemas.openxmlformats.org/officeDocument/2006/relationships/image" Target="NULL"/><Relationship Id="rId126" Type="http://schemas.openxmlformats.org/officeDocument/2006/relationships/customXml" Target="../ink/ink212.xml"/><Relationship Id="rId147" Type="http://schemas.openxmlformats.org/officeDocument/2006/relationships/image" Target="NULL"/><Relationship Id="rId8" Type="http://schemas.openxmlformats.org/officeDocument/2006/relationships/customXml" Target="../ink/ink153.xml"/><Relationship Id="rId51" Type="http://schemas.openxmlformats.org/officeDocument/2006/relationships/image" Target="NULL"/><Relationship Id="rId72" Type="http://schemas.openxmlformats.org/officeDocument/2006/relationships/customXml" Target="../ink/ink185.xml"/><Relationship Id="rId93" Type="http://schemas.openxmlformats.org/officeDocument/2006/relationships/image" Target="NULL"/><Relationship Id="rId98" Type="http://schemas.openxmlformats.org/officeDocument/2006/relationships/customXml" Target="../ink/ink198.xml"/><Relationship Id="rId121" Type="http://schemas.openxmlformats.org/officeDocument/2006/relationships/image" Target="NULL"/><Relationship Id="rId142" Type="http://schemas.openxmlformats.org/officeDocument/2006/relationships/customXml" Target="../ink/ink220.xml"/><Relationship Id="rId163" Type="http://schemas.openxmlformats.org/officeDocument/2006/relationships/image" Target="NULL"/><Relationship Id="rId3" Type="http://schemas.openxmlformats.org/officeDocument/2006/relationships/image" Target="NULL"/><Relationship Id="rId25" Type="http://schemas.openxmlformats.org/officeDocument/2006/relationships/image" Target="NULL"/><Relationship Id="rId46" Type="http://schemas.openxmlformats.org/officeDocument/2006/relationships/customXml" Target="../ink/ink172.xml"/><Relationship Id="rId67" Type="http://schemas.openxmlformats.org/officeDocument/2006/relationships/image" Target="NULL"/><Relationship Id="rId116" Type="http://schemas.openxmlformats.org/officeDocument/2006/relationships/customXml" Target="../ink/ink207.xml"/><Relationship Id="rId137" Type="http://schemas.openxmlformats.org/officeDocument/2006/relationships/image" Target="NULL"/><Relationship Id="rId158" Type="http://schemas.openxmlformats.org/officeDocument/2006/relationships/customXml" Target="../ink/ink228.xml"/><Relationship Id="rId20" Type="http://schemas.openxmlformats.org/officeDocument/2006/relationships/customXml" Target="../ink/ink159.xml"/><Relationship Id="rId41" Type="http://schemas.openxmlformats.org/officeDocument/2006/relationships/image" Target="NULL"/><Relationship Id="rId62" Type="http://schemas.openxmlformats.org/officeDocument/2006/relationships/customXml" Target="../ink/ink180.xml"/><Relationship Id="rId83" Type="http://schemas.openxmlformats.org/officeDocument/2006/relationships/image" Target="NULL"/><Relationship Id="rId88" Type="http://schemas.openxmlformats.org/officeDocument/2006/relationships/customXml" Target="../ink/ink193.xml"/><Relationship Id="rId111" Type="http://schemas.openxmlformats.org/officeDocument/2006/relationships/image" Target="NULL"/><Relationship Id="rId132" Type="http://schemas.openxmlformats.org/officeDocument/2006/relationships/customXml" Target="../ink/ink215.xml"/><Relationship Id="rId153" Type="http://schemas.openxmlformats.org/officeDocument/2006/relationships/image" Target="NULL"/><Relationship Id="rId15" Type="http://schemas.openxmlformats.org/officeDocument/2006/relationships/image" Target="NULL"/><Relationship Id="rId36" Type="http://schemas.openxmlformats.org/officeDocument/2006/relationships/customXml" Target="../ink/ink167.xml"/><Relationship Id="rId57" Type="http://schemas.openxmlformats.org/officeDocument/2006/relationships/image" Target="NULL"/><Relationship Id="rId106" Type="http://schemas.openxmlformats.org/officeDocument/2006/relationships/customXml" Target="../ink/ink202.xml"/><Relationship Id="rId127" Type="http://schemas.openxmlformats.org/officeDocument/2006/relationships/image" Target="NULL"/><Relationship Id="rId10" Type="http://schemas.openxmlformats.org/officeDocument/2006/relationships/customXml" Target="../ink/ink154.xml"/><Relationship Id="rId31" Type="http://schemas.openxmlformats.org/officeDocument/2006/relationships/image" Target="NULL"/><Relationship Id="rId52" Type="http://schemas.openxmlformats.org/officeDocument/2006/relationships/customXml" Target="../ink/ink175.xml"/><Relationship Id="rId73" Type="http://schemas.openxmlformats.org/officeDocument/2006/relationships/image" Target="NULL"/><Relationship Id="rId78" Type="http://schemas.openxmlformats.org/officeDocument/2006/relationships/customXml" Target="../ink/ink188.xml"/><Relationship Id="rId94" Type="http://schemas.openxmlformats.org/officeDocument/2006/relationships/customXml" Target="../ink/ink196.xml"/><Relationship Id="rId99" Type="http://schemas.openxmlformats.org/officeDocument/2006/relationships/image" Target="NULL"/><Relationship Id="rId101" Type="http://schemas.openxmlformats.org/officeDocument/2006/relationships/image" Target="NULL"/><Relationship Id="rId122" Type="http://schemas.openxmlformats.org/officeDocument/2006/relationships/customXml" Target="../ink/ink210.xml"/><Relationship Id="rId143" Type="http://schemas.openxmlformats.org/officeDocument/2006/relationships/image" Target="NULL"/><Relationship Id="rId148" Type="http://schemas.openxmlformats.org/officeDocument/2006/relationships/customXml" Target="../ink/ink223.xml"/><Relationship Id="rId164" Type="http://schemas.openxmlformats.org/officeDocument/2006/relationships/image" Target="../media/image1.png"/><Relationship Id="rId4" Type="http://schemas.openxmlformats.org/officeDocument/2006/relationships/customXml" Target="../ink/ink151.xml"/><Relationship Id="rId9" Type="http://schemas.openxmlformats.org/officeDocument/2006/relationships/image" Target="NULL"/><Relationship Id="rId26" Type="http://schemas.openxmlformats.org/officeDocument/2006/relationships/customXml" Target="../ink/ink162.xml"/><Relationship Id="rId47" Type="http://schemas.openxmlformats.org/officeDocument/2006/relationships/image" Target="NULL"/><Relationship Id="rId68" Type="http://schemas.openxmlformats.org/officeDocument/2006/relationships/customXml" Target="../ink/ink183.xml"/><Relationship Id="rId89" Type="http://schemas.openxmlformats.org/officeDocument/2006/relationships/image" Target="NULL"/><Relationship Id="rId112" Type="http://schemas.openxmlformats.org/officeDocument/2006/relationships/customXml" Target="../ink/ink205.xml"/><Relationship Id="rId133" Type="http://schemas.openxmlformats.org/officeDocument/2006/relationships/image" Target="NULL"/><Relationship Id="rId154" Type="http://schemas.openxmlformats.org/officeDocument/2006/relationships/customXml" Target="../ink/ink226.xml"/><Relationship Id="rId16" Type="http://schemas.openxmlformats.org/officeDocument/2006/relationships/customXml" Target="../ink/ink157.xml"/><Relationship Id="rId37" Type="http://schemas.openxmlformats.org/officeDocument/2006/relationships/image" Target="NULL"/><Relationship Id="rId58" Type="http://schemas.openxmlformats.org/officeDocument/2006/relationships/customXml" Target="../ink/ink178.xml"/><Relationship Id="rId79" Type="http://schemas.openxmlformats.org/officeDocument/2006/relationships/image" Target="NULL"/><Relationship Id="rId102" Type="http://schemas.openxmlformats.org/officeDocument/2006/relationships/customXml" Target="../ink/ink200.xml"/><Relationship Id="rId123" Type="http://schemas.openxmlformats.org/officeDocument/2006/relationships/image" Target="NULL"/><Relationship Id="rId144" Type="http://schemas.openxmlformats.org/officeDocument/2006/relationships/customXml" Target="../ink/ink221.xml"/><Relationship Id="rId90" Type="http://schemas.openxmlformats.org/officeDocument/2006/relationships/customXml" Target="../ink/ink194.xml"/><Relationship Id="rId165" Type="http://schemas.openxmlformats.org/officeDocument/2006/relationships/image" Target="../media/image2.png"/><Relationship Id="rId27" Type="http://schemas.openxmlformats.org/officeDocument/2006/relationships/image" Target="NULL"/><Relationship Id="rId48" Type="http://schemas.openxmlformats.org/officeDocument/2006/relationships/customXml" Target="../ink/ink173.xml"/><Relationship Id="rId69" Type="http://schemas.openxmlformats.org/officeDocument/2006/relationships/image" Target="NULL"/><Relationship Id="rId113" Type="http://schemas.openxmlformats.org/officeDocument/2006/relationships/image" Target="NULL"/><Relationship Id="rId134" Type="http://schemas.openxmlformats.org/officeDocument/2006/relationships/customXml" Target="../ink/ink216.xml"/><Relationship Id="rId80" Type="http://schemas.openxmlformats.org/officeDocument/2006/relationships/customXml" Target="../ink/ink189.xml"/><Relationship Id="rId155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.xml"/><Relationship Id="rId21" Type="http://schemas.openxmlformats.org/officeDocument/2006/relationships/image" Target="../media/image13.png"/><Relationship Id="rId42" Type="http://schemas.openxmlformats.org/officeDocument/2006/relationships/customXml" Target="../ink/ink250.xml"/><Relationship Id="rId47" Type="http://schemas.openxmlformats.org/officeDocument/2006/relationships/image" Target="../media/image26.png"/><Relationship Id="rId63" Type="http://schemas.openxmlformats.org/officeDocument/2006/relationships/image" Target="../media/image34.png"/><Relationship Id="rId68" Type="http://schemas.openxmlformats.org/officeDocument/2006/relationships/customXml" Target="../ink/ink263.xml"/><Relationship Id="rId84" Type="http://schemas.openxmlformats.org/officeDocument/2006/relationships/customXml" Target="../ink/ink271.xml"/><Relationship Id="rId89" Type="http://schemas.openxmlformats.org/officeDocument/2006/relationships/image" Target="../media/image47.png"/><Relationship Id="rId16" Type="http://schemas.openxmlformats.org/officeDocument/2006/relationships/customXml" Target="../ink/ink237.xml"/><Relationship Id="rId11" Type="http://schemas.openxmlformats.org/officeDocument/2006/relationships/image" Target="../media/image8.png"/><Relationship Id="rId32" Type="http://schemas.openxmlformats.org/officeDocument/2006/relationships/customXml" Target="../ink/ink245.xml"/><Relationship Id="rId37" Type="http://schemas.openxmlformats.org/officeDocument/2006/relationships/image" Target="../media/image21.png"/><Relationship Id="rId53" Type="http://schemas.openxmlformats.org/officeDocument/2006/relationships/image" Target="../media/image29.png"/><Relationship Id="rId58" Type="http://schemas.openxmlformats.org/officeDocument/2006/relationships/customXml" Target="../ink/ink258.xml"/><Relationship Id="rId74" Type="http://schemas.openxmlformats.org/officeDocument/2006/relationships/customXml" Target="../ink/ink266.xml"/><Relationship Id="rId79" Type="http://schemas.openxmlformats.org/officeDocument/2006/relationships/image" Target="../media/image42.png"/><Relationship Id="rId102" Type="http://schemas.openxmlformats.org/officeDocument/2006/relationships/customXml" Target="../ink/ink280.xml"/><Relationship Id="rId5" Type="http://schemas.openxmlformats.org/officeDocument/2006/relationships/image" Target="../media/image5.png"/><Relationship Id="rId90" Type="http://schemas.openxmlformats.org/officeDocument/2006/relationships/customXml" Target="../ink/ink274.xml"/><Relationship Id="rId95" Type="http://schemas.openxmlformats.org/officeDocument/2006/relationships/image" Target="../media/image50.png"/><Relationship Id="rId22" Type="http://schemas.openxmlformats.org/officeDocument/2006/relationships/customXml" Target="../ink/ink240.xml"/><Relationship Id="rId27" Type="http://schemas.openxmlformats.org/officeDocument/2006/relationships/image" Target="../media/image16.png"/><Relationship Id="rId43" Type="http://schemas.openxmlformats.org/officeDocument/2006/relationships/image" Target="../media/image24.png"/><Relationship Id="rId48" Type="http://schemas.openxmlformats.org/officeDocument/2006/relationships/customXml" Target="../ink/ink253.xml"/><Relationship Id="rId64" Type="http://schemas.openxmlformats.org/officeDocument/2006/relationships/customXml" Target="../ink/ink261.xml"/><Relationship Id="rId69" Type="http://schemas.openxmlformats.org/officeDocument/2006/relationships/image" Target="../media/image37.png"/><Relationship Id="rId80" Type="http://schemas.openxmlformats.org/officeDocument/2006/relationships/customXml" Target="../ink/ink269.xml"/><Relationship Id="rId85" Type="http://schemas.openxmlformats.org/officeDocument/2006/relationships/image" Target="../media/image45.png"/><Relationship Id="rId12" Type="http://schemas.openxmlformats.org/officeDocument/2006/relationships/customXml" Target="../ink/ink235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38" Type="http://schemas.openxmlformats.org/officeDocument/2006/relationships/customXml" Target="../ink/ink248.xml"/><Relationship Id="rId46" Type="http://schemas.openxmlformats.org/officeDocument/2006/relationships/customXml" Target="../ink/ink252.xml"/><Relationship Id="rId59" Type="http://schemas.openxmlformats.org/officeDocument/2006/relationships/image" Target="../media/image32.png"/><Relationship Id="rId67" Type="http://schemas.openxmlformats.org/officeDocument/2006/relationships/image" Target="../media/image36.png"/><Relationship Id="rId103" Type="http://schemas.openxmlformats.org/officeDocument/2006/relationships/image" Target="../media/image54.png"/><Relationship Id="rId20" Type="http://schemas.openxmlformats.org/officeDocument/2006/relationships/customXml" Target="../ink/ink239.xml"/><Relationship Id="rId41" Type="http://schemas.openxmlformats.org/officeDocument/2006/relationships/image" Target="../media/image23.png"/><Relationship Id="rId54" Type="http://schemas.openxmlformats.org/officeDocument/2006/relationships/customXml" Target="../ink/ink256.xml"/><Relationship Id="rId62" Type="http://schemas.openxmlformats.org/officeDocument/2006/relationships/customXml" Target="../ink/ink260.xml"/><Relationship Id="rId70" Type="http://schemas.openxmlformats.org/officeDocument/2006/relationships/customXml" Target="../ink/ink264.xml"/><Relationship Id="rId75" Type="http://schemas.openxmlformats.org/officeDocument/2006/relationships/image" Target="../media/image40.png"/><Relationship Id="rId83" Type="http://schemas.openxmlformats.org/officeDocument/2006/relationships/image" Target="../media/image44.png"/><Relationship Id="rId88" Type="http://schemas.openxmlformats.org/officeDocument/2006/relationships/customXml" Target="../ink/ink273.xml"/><Relationship Id="rId91" Type="http://schemas.openxmlformats.org/officeDocument/2006/relationships/image" Target="../media/image48.png"/><Relationship Id="rId96" Type="http://schemas.openxmlformats.org/officeDocument/2006/relationships/customXml" Target="../ink/ink2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2.xml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customXml" Target="../ink/ink243.xml"/><Relationship Id="rId36" Type="http://schemas.openxmlformats.org/officeDocument/2006/relationships/customXml" Target="../ink/ink247.xml"/><Relationship Id="rId49" Type="http://schemas.openxmlformats.org/officeDocument/2006/relationships/image" Target="../media/image27.png"/><Relationship Id="rId57" Type="http://schemas.openxmlformats.org/officeDocument/2006/relationships/image" Target="../media/image31.png"/><Relationship Id="rId10" Type="http://schemas.openxmlformats.org/officeDocument/2006/relationships/customXml" Target="../ink/ink234.xml"/><Relationship Id="rId31" Type="http://schemas.openxmlformats.org/officeDocument/2006/relationships/image" Target="../media/image18.png"/><Relationship Id="rId44" Type="http://schemas.openxmlformats.org/officeDocument/2006/relationships/customXml" Target="../ink/ink251.xml"/><Relationship Id="rId52" Type="http://schemas.openxmlformats.org/officeDocument/2006/relationships/customXml" Target="../ink/ink255.xml"/><Relationship Id="rId60" Type="http://schemas.openxmlformats.org/officeDocument/2006/relationships/customXml" Target="../ink/ink259.xml"/><Relationship Id="rId65" Type="http://schemas.openxmlformats.org/officeDocument/2006/relationships/image" Target="../media/image35.png"/><Relationship Id="rId73" Type="http://schemas.openxmlformats.org/officeDocument/2006/relationships/image" Target="../media/image39.png"/><Relationship Id="rId78" Type="http://schemas.openxmlformats.org/officeDocument/2006/relationships/customXml" Target="../ink/ink268.xml"/><Relationship Id="rId81" Type="http://schemas.openxmlformats.org/officeDocument/2006/relationships/image" Target="../media/image43.png"/><Relationship Id="rId86" Type="http://schemas.openxmlformats.org/officeDocument/2006/relationships/customXml" Target="../ink/ink272.xml"/><Relationship Id="rId94" Type="http://schemas.openxmlformats.org/officeDocument/2006/relationships/customXml" Target="../ink/ink276.xml"/><Relationship Id="rId99" Type="http://schemas.openxmlformats.org/officeDocument/2006/relationships/image" Target="../media/image52.png"/><Relationship Id="rId101" Type="http://schemas.openxmlformats.org/officeDocument/2006/relationships/image" Target="../media/image53.png"/><Relationship Id="rId4" Type="http://schemas.openxmlformats.org/officeDocument/2006/relationships/customXml" Target="../ink/ink231.xml"/><Relationship Id="rId9" Type="http://schemas.openxmlformats.org/officeDocument/2006/relationships/image" Target="../media/image7.png"/><Relationship Id="rId13" Type="http://schemas.openxmlformats.org/officeDocument/2006/relationships/image" Target="../media/image9.png"/><Relationship Id="rId18" Type="http://schemas.openxmlformats.org/officeDocument/2006/relationships/customXml" Target="../ink/ink238.xml"/><Relationship Id="rId39" Type="http://schemas.openxmlformats.org/officeDocument/2006/relationships/image" Target="../media/image22.png"/><Relationship Id="rId34" Type="http://schemas.openxmlformats.org/officeDocument/2006/relationships/customXml" Target="../ink/ink246.xml"/><Relationship Id="rId50" Type="http://schemas.openxmlformats.org/officeDocument/2006/relationships/customXml" Target="../ink/ink254.xml"/><Relationship Id="rId55" Type="http://schemas.openxmlformats.org/officeDocument/2006/relationships/image" Target="../media/image30.png"/><Relationship Id="rId76" Type="http://schemas.openxmlformats.org/officeDocument/2006/relationships/customXml" Target="../ink/ink267.xml"/><Relationship Id="rId97" Type="http://schemas.openxmlformats.org/officeDocument/2006/relationships/image" Target="../media/image51.png"/><Relationship Id="rId7" Type="http://schemas.openxmlformats.org/officeDocument/2006/relationships/image" Target="../media/image6.png"/><Relationship Id="rId71" Type="http://schemas.openxmlformats.org/officeDocument/2006/relationships/image" Target="../media/image38.png"/><Relationship Id="rId92" Type="http://schemas.openxmlformats.org/officeDocument/2006/relationships/customXml" Target="../ink/ink275.xml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7.png"/><Relationship Id="rId24" Type="http://schemas.openxmlformats.org/officeDocument/2006/relationships/customXml" Target="../ink/ink241.xml"/><Relationship Id="rId40" Type="http://schemas.openxmlformats.org/officeDocument/2006/relationships/customXml" Target="../ink/ink249.xml"/><Relationship Id="rId45" Type="http://schemas.openxmlformats.org/officeDocument/2006/relationships/image" Target="../media/image25.png"/><Relationship Id="rId66" Type="http://schemas.openxmlformats.org/officeDocument/2006/relationships/customXml" Target="../ink/ink262.xml"/><Relationship Id="rId87" Type="http://schemas.openxmlformats.org/officeDocument/2006/relationships/image" Target="../media/image46.png"/><Relationship Id="rId61" Type="http://schemas.openxmlformats.org/officeDocument/2006/relationships/image" Target="../media/image33.png"/><Relationship Id="rId82" Type="http://schemas.openxmlformats.org/officeDocument/2006/relationships/customXml" Target="../ink/ink270.xml"/><Relationship Id="rId19" Type="http://schemas.openxmlformats.org/officeDocument/2006/relationships/image" Target="../media/image12.png"/><Relationship Id="rId14" Type="http://schemas.openxmlformats.org/officeDocument/2006/relationships/customXml" Target="../ink/ink236.xml"/><Relationship Id="rId30" Type="http://schemas.openxmlformats.org/officeDocument/2006/relationships/customXml" Target="../ink/ink244.xml"/><Relationship Id="rId35" Type="http://schemas.openxmlformats.org/officeDocument/2006/relationships/image" Target="../media/image20.png"/><Relationship Id="rId56" Type="http://schemas.openxmlformats.org/officeDocument/2006/relationships/customXml" Target="../ink/ink257.xml"/><Relationship Id="rId77" Type="http://schemas.openxmlformats.org/officeDocument/2006/relationships/image" Target="../media/image41.png"/><Relationship Id="rId100" Type="http://schemas.openxmlformats.org/officeDocument/2006/relationships/customXml" Target="../ink/ink279.xml"/><Relationship Id="rId8" Type="http://schemas.openxmlformats.org/officeDocument/2006/relationships/customXml" Target="../ink/ink233.xml"/><Relationship Id="rId51" Type="http://schemas.openxmlformats.org/officeDocument/2006/relationships/image" Target="../media/image28.png"/><Relationship Id="rId72" Type="http://schemas.openxmlformats.org/officeDocument/2006/relationships/customXml" Target="../ink/ink265.xml"/><Relationship Id="rId93" Type="http://schemas.openxmlformats.org/officeDocument/2006/relationships/image" Target="../media/image49.png"/><Relationship Id="rId98" Type="http://schemas.openxmlformats.org/officeDocument/2006/relationships/customXml" Target="../ink/ink278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3.xml"/><Relationship Id="rId21" Type="http://schemas.openxmlformats.org/officeDocument/2006/relationships/image" Target="../media/image1310.png"/><Relationship Id="rId42" Type="http://schemas.openxmlformats.org/officeDocument/2006/relationships/customXml" Target="../ink/ink301.xml"/><Relationship Id="rId47" Type="http://schemas.openxmlformats.org/officeDocument/2006/relationships/image" Target="../media/image260.png"/><Relationship Id="rId63" Type="http://schemas.openxmlformats.org/officeDocument/2006/relationships/image" Target="../media/image340.png"/><Relationship Id="rId68" Type="http://schemas.openxmlformats.org/officeDocument/2006/relationships/customXml" Target="../ink/ink314.xml"/><Relationship Id="rId84" Type="http://schemas.openxmlformats.org/officeDocument/2006/relationships/customXml" Target="../ink/ink322.xml"/><Relationship Id="rId89" Type="http://schemas.openxmlformats.org/officeDocument/2006/relationships/image" Target="../media/image470.png"/><Relationship Id="rId16" Type="http://schemas.openxmlformats.org/officeDocument/2006/relationships/customXml" Target="../ink/ink288.xml"/><Relationship Id="rId11" Type="http://schemas.openxmlformats.org/officeDocument/2006/relationships/image" Target="../media/image810.png"/><Relationship Id="rId32" Type="http://schemas.openxmlformats.org/officeDocument/2006/relationships/customXml" Target="../ink/ink296.xml"/><Relationship Id="rId37" Type="http://schemas.openxmlformats.org/officeDocument/2006/relationships/image" Target="../media/image2110.png"/><Relationship Id="rId53" Type="http://schemas.openxmlformats.org/officeDocument/2006/relationships/image" Target="../media/image290.png"/><Relationship Id="rId58" Type="http://schemas.openxmlformats.org/officeDocument/2006/relationships/customXml" Target="../ink/ink309.xml"/><Relationship Id="rId74" Type="http://schemas.openxmlformats.org/officeDocument/2006/relationships/customXml" Target="../ink/ink317.xml"/><Relationship Id="rId79" Type="http://schemas.openxmlformats.org/officeDocument/2006/relationships/image" Target="../media/image420.png"/><Relationship Id="rId102" Type="http://schemas.openxmlformats.org/officeDocument/2006/relationships/image" Target="../media/image1.png"/><Relationship Id="rId5" Type="http://schemas.openxmlformats.org/officeDocument/2006/relationships/image" Target="../media/image510.png"/><Relationship Id="rId90" Type="http://schemas.openxmlformats.org/officeDocument/2006/relationships/customXml" Target="../ink/ink325.xml"/><Relationship Id="rId95" Type="http://schemas.openxmlformats.org/officeDocument/2006/relationships/image" Target="../media/image500.png"/><Relationship Id="rId22" Type="http://schemas.openxmlformats.org/officeDocument/2006/relationships/customXml" Target="../ink/ink291.xml"/><Relationship Id="rId27" Type="http://schemas.openxmlformats.org/officeDocument/2006/relationships/image" Target="../media/image1610.png"/><Relationship Id="rId43" Type="http://schemas.openxmlformats.org/officeDocument/2006/relationships/image" Target="../media/image240.png"/><Relationship Id="rId48" Type="http://schemas.openxmlformats.org/officeDocument/2006/relationships/customXml" Target="../ink/ink304.xml"/><Relationship Id="rId64" Type="http://schemas.openxmlformats.org/officeDocument/2006/relationships/customXml" Target="../ink/ink312.xml"/><Relationship Id="rId69" Type="http://schemas.openxmlformats.org/officeDocument/2006/relationships/image" Target="../media/image370.png"/><Relationship Id="rId80" Type="http://schemas.openxmlformats.org/officeDocument/2006/relationships/customXml" Target="../ink/ink320.xml"/><Relationship Id="rId85" Type="http://schemas.openxmlformats.org/officeDocument/2006/relationships/image" Target="../media/image450.png"/><Relationship Id="rId12" Type="http://schemas.openxmlformats.org/officeDocument/2006/relationships/customXml" Target="../ink/ink286.xml"/><Relationship Id="rId17" Type="http://schemas.openxmlformats.org/officeDocument/2006/relationships/image" Target="../media/image1110.png"/><Relationship Id="rId33" Type="http://schemas.openxmlformats.org/officeDocument/2006/relationships/image" Target="../media/image1910.png"/><Relationship Id="rId38" Type="http://schemas.openxmlformats.org/officeDocument/2006/relationships/customXml" Target="../ink/ink299.xml"/><Relationship Id="rId59" Type="http://schemas.openxmlformats.org/officeDocument/2006/relationships/image" Target="../media/image320.png"/><Relationship Id="rId103" Type="http://schemas.openxmlformats.org/officeDocument/2006/relationships/image" Target="../media/image2.png"/><Relationship Id="rId20" Type="http://schemas.openxmlformats.org/officeDocument/2006/relationships/customXml" Target="../ink/ink290.xml"/><Relationship Id="rId41" Type="http://schemas.openxmlformats.org/officeDocument/2006/relationships/image" Target="../media/image232.png"/><Relationship Id="rId54" Type="http://schemas.openxmlformats.org/officeDocument/2006/relationships/customXml" Target="../ink/ink307.xml"/><Relationship Id="rId62" Type="http://schemas.openxmlformats.org/officeDocument/2006/relationships/customXml" Target="../ink/ink311.xml"/><Relationship Id="rId70" Type="http://schemas.openxmlformats.org/officeDocument/2006/relationships/customXml" Target="../ink/ink315.xml"/><Relationship Id="rId75" Type="http://schemas.openxmlformats.org/officeDocument/2006/relationships/image" Target="../media/image400.png"/><Relationship Id="rId83" Type="http://schemas.openxmlformats.org/officeDocument/2006/relationships/image" Target="../media/image440.png"/><Relationship Id="rId88" Type="http://schemas.openxmlformats.org/officeDocument/2006/relationships/customXml" Target="../ink/ink324.xml"/><Relationship Id="rId91" Type="http://schemas.openxmlformats.org/officeDocument/2006/relationships/image" Target="../media/image480.png"/><Relationship Id="rId96" Type="http://schemas.openxmlformats.org/officeDocument/2006/relationships/customXml" Target="../ink/ink3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3.xml"/><Relationship Id="rId15" Type="http://schemas.openxmlformats.org/officeDocument/2006/relationships/image" Target="../media/image1010.png"/><Relationship Id="rId23" Type="http://schemas.openxmlformats.org/officeDocument/2006/relationships/image" Target="../media/image1410.png"/><Relationship Id="rId28" Type="http://schemas.openxmlformats.org/officeDocument/2006/relationships/customXml" Target="../ink/ink294.xml"/><Relationship Id="rId36" Type="http://schemas.openxmlformats.org/officeDocument/2006/relationships/customXml" Target="../ink/ink298.xml"/><Relationship Id="rId49" Type="http://schemas.openxmlformats.org/officeDocument/2006/relationships/image" Target="../media/image270.png"/><Relationship Id="rId57" Type="http://schemas.openxmlformats.org/officeDocument/2006/relationships/image" Target="../media/image310.png"/><Relationship Id="rId106" Type="http://schemas.openxmlformats.org/officeDocument/2006/relationships/image" Target="../media/image56.png"/><Relationship Id="rId10" Type="http://schemas.openxmlformats.org/officeDocument/2006/relationships/customXml" Target="../ink/ink285.xml"/><Relationship Id="rId31" Type="http://schemas.openxmlformats.org/officeDocument/2006/relationships/image" Target="../media/image1810.png"/><Relationship Id="rId44" Type="http://schemas.openxmlformats.org/officeDocument/2006/relationships/customXml" Target="../ink/ink302.xml"/><Relationship Id="rId52" Type="http://schemas.openxmlformats.org/officeDocument/2006/relationships/customXml" Target="../ink/ink306.xml"/><Relationship Id="rId60" Type="http://schemas.openxmlformats.org/officeDocument/2006/relationships/customXml" Target="../ink/ink310.xml"/><Relationship Id="rId65" Type="http://schemas.openxmlformats.org/officeDocument/2006/relationships/image" Target="../media/image350.png"/><Relationship Id="rId73" Type="http://schemas.openxmlformats.org/officeDocument/2006/relationships/image" Target="../media/image390.png"/><Relationship Id="rId78" Type="http://schemas.openxmlformats.org/officeDocument/2006/relationships/customXml" Target="../ink/ink319.xml"/><Relationship Id="rId81" Type="http://schemas.openxmlformats.org/officeDocument/2006/relationships/image" Target="../media/image430.png"/><Relationship Id="rId86" Type="http://schemas.openxmlformats.org/officeDocument/2006/relationships/customXml" Target="../ink/ink323.xml"/><Relationship Id="rId94" Type="http://schemas.openxmlformats.org/officeDocument/2006/relationships/customXml" Target="../ink/ink327.xml"/><Relationship Id="rId99" Type="http://schemas.openxmlformats.org/officeDocument/2006/relationships/image" Target="../media/image520.png"/><Relationship Id="rId101" Type="http://schemas.openxmlformats.org/officeDocument/2006/relationships/image" Target="../media/image530.png"/><Relationship Id="rId4" Type="http://schemas.openxmlformats.org/officeDocument/2006/relationships/customXml" Target="../ink/ink282.xml"/><Relationship Id="rId9" Type="http://schemas.openxmlformats.org/officeDocument/2006/relationships/image" Target="../media/image710.png"/><Relationship Id="rId13" Type="http://schemas.openxmlformats.org/officeDocument/2006/relationships/image" Target="../media/image910.png"/><Relationship Id="rId18" Type="http://schemas.openxmlformats.org/officeDocument/2006/relationships/customXml" Target="../ink/ink289.xml"/><Relationship Id="rId39" Type="http://schemas.openxmlformats.org/officeDocument/2006/relationships/image" Target="../media/image2210.png"/><Relationship Id="rId34" Type="http://schemas.openxmlformats.org/officeDocument/2006/relationships/customXml" Target="../ink/ink297.xml"/><Relationship Id="rId50" Type="http://schemas.openxmlformats.org/officeDocument/2006/relationships/customXml" Target="../ink/ink305.xml"/><Relationship Id="rId55" Type="http://schemas.openxmlformats.org/officeDocument/2006/relationships/image" Target="../media/image300.png"/><Relationship Id="rId76" Type="http://schemas.openxmlformats.org/officeDocument/2006/relationships/customXml" Target="../ink/ink318.xml"/><Relationship Id="rId97" Type="http://schemas.openxmlformats.org/officeDocument/2006/relationships/image" Target="../media/image511.png"/><Relationship Id="rId104" Type="http://schemas.openxmlformats.org/officeDocument/2006/relationships/image" Target="../media/image55.png"/><Relationship Id="rId7" Type="http://schemas.openxmlformats.org/officeDocument/2006/relationships/image" Target="../media/image610.png"/><Relationship Id="rId71" Type="http://schemas.openxmlformats.org/officeDocument/2006/relationships/image" Target="../media/image380.png"/><Relationship Id="rId92" Type="http://schemas.openxmlformats.org/officeDocument/2006/relationships/customXml" Target="../ink/ink326.xml"/><Relationship Id="rId2" Type="http://schemas.openxmlformats.org/officeDocument/2006/relationships/customXml" Target="../ink/ink281.xml"/><Relationship Id="rId29" Type="http://schemas.openxmlformats.org/officeDocument/2006/relationships/image" Target="../media/image1710.png"/><Relationship Id="rId24" Type="http://schemas.openxmlformats.org/officeDocument/2006/relationships/customXml" Target="../ink/ink292.xml"/><Relationship Id="rId40" Type="http://schemas.openxmlformats.org/officeDocument/2006/relationships/customXml" Target="../ink/ink300.xml"/><Relationship Id="rId45" Type="http://schemas.openxmlformats.org/officeDocument/2006/relationships/image" Target="../media/image250.png"/><Relationship Id="rId66" Type="http://schemas.openxmlformats.org/officeDocument/2006/relationships/customXml" Target="../ink/ink313.xml"/><Relationship Id="rId87" Type="http://schemas.openxmlformats.org/officeDocument/2006/relationships/image" Target="../media/image460.png"/><Relationship Id="rId61" Type="http://schemas.openxmlformats.org/officeDocument/2006/relationships/image" Target="../media/image330.png"/><Relationship Id="rId82" Type="http://schemas.openxmlformats.org/officeDocument/2006/relationships/customXml" Target="../ink/ink321.xml"/><Relationship Id="rId19" Type="http://schemas.openxmlformats.org/officeDocument/2006/relationships/image" Target="../media/image1210.png"/><Relationship Id="rId14" Type="http://schemas.openxmlformats.org/officeDocument/2006/relationships/customXml" Target="../ink/ink287.xml"/><Relationship Id="rId30" Type="http://schemas.openxmlformats.org/officeDocument/2006/relationships/customXml" Target="../ink/ink295.xml"/><Relationship Id="rId35" Type="http://schemas.openxmlformats.org/officeDocument/2006/relationships/image" Target="../media/image2010.png"/><Relationship Id="rId56" Type="http://schemas.openxmlformats.org/officeDocument/2006/relationships/customXml" Target="../ink/ink308.xml"/><Relationship Id="rId77" Type="http://schemas.openxmlformats.org/officeDocument/2006/relationships/image" Target="../media/image411.png"/><Relationship Id="rId100" Type="http://schemas.openxmlformats.org/officeDocument/2006/relationships/customXml" Target="../ink/ink330.xml"/><Relationship Id="rId105" Type="http://schemas.openxmlformats.org/officeDocument/2006/relationships/customXml" Target="../ink/ink331.xml"/><Relationship Id="rId8" Type="http://schemas.openxmlformats.org/officeDocument/2006/relationships/customXml" Target="../ink/ink284.xml"/><Relationship Id="rId51" Type="http://schemas.openxmlformats.org/officeDocument/2006/relationships/image" Target="../media/image280.png"/><Relationship Id="rId72" Type="http://schemas.openxmlformats.org/officeDocument/2006/relationships/customXml" Target="../ink/ink316.xml"/><Relationship Id="rId93" Type="http://schemas.openxmlformats.org/officeDocument/2006/relationships/image" Target="../media/image490.png"/><Relationship Id="rId98" Type="http://schemas.openxmlformats.org/officeDocument/2006/relationships/customXml" Target="../ink/ink329.xml"/><Relationship Id="rId3" Type="http://schemas.openxmlformats.org/officeDocument/2006/relationships/image" Target="../media/image410.png"/><Relationship Id="rId25" Type="http://schemas.openxmlformats.org/officeDocument/2006/relationships/image" Target="../media/image1510.png"/><Relationship Id="rId46" Type="http://schemas.openxmlformats.org/officeDocument/2006/relationships/customXml" Target="../ink/ink303.xml"/><Relationship Id="rId67" Type="http://schemas.openxmlformats.org/officeDocument/2006/relationships/image" Target="../media/image3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customXml" Target="../ink/ink333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45.xml"/><Relationship Id="rId21" Type="http://schemas.openxmlformats.org/officeDocument/2006/relationships/image" Target="../media/image71.png"/><Relationship Id="rId42" Type="http://schemas.openxmlformats.org/officeDocument/2006/relationships/customXml" Target="../ink/ink353.xml"/><Relationship Id="rId47" Type="http://schemas.openxmlformats.org/officeDocument/2006/relationships/image" Target="../media/image84.png"/><Relationship Id="rId63" Type="http://schemas.openxmlformats.org/officeDocument/2006/relationships/image" Target="../media/image92.png"/><Relationship Id="rId68" Type="http://schemas.openxmlformats.org/officeDocument/2006/relationships/customXml" Target="../ink/ink366.xml"/><Relationship Id="rId7" Type="http://schemas.openxmlformats.org/officeDocument/2006/relationships/image" Target="../media/image64.png"/><Relationship Id="rId71" Type="http://schemas.openxmlformats.org/officeDocument/2006/relationships/image" Target="../media/image96.png"/><Relationship Id="rId2" Type="http://schemas.openxmlformats.org/officeDocument/2006/relationships/image" Target="../media/image61.png"/><Relationship Id="rId16" Type="http://schemas.openxmlformats.org/officeDocument/2006/relationships/customXml" Target="../ink/ink340.xml"/><Relationship Id="rId29" Type="http://schemas.openxmlformats.org/officeDocument/2006/relationships/image" Target="../media/image75.png"/><Relationship Id="rId11" Type="http://schemas.openxmlformats.org/officeDocument/2006/relationships/image" Target="../media/image66.png"/><Relationship Id="rId24" Type="http://schemas.openxmlformats.org/officeDocument/2006/relationships/customXml" Target="../ink/ink344.xml"/><Relationship Id="rId32" Type="http://schemas.openxmlformats.org/officeDocument/2006/relationships/customXml" Target="../ink/ink348.xml"/><Relationship Id="rId37" Type="http://schemas.openxmlformats.org/officeDocument/2006/relationships/image" Target="../media/image79.png"/><Relationship Id="rId40" Type="http://schemas.openxmlformats.org/officeDocument/2006/relationships/customXml" Target="../ink/ink352.xml"/><Relationship Id="rId45" Type="http://schemas.openxmlformats.org/officeDocument/2006/relationships/image" Target="../media/image83.png"/><Relationship Id="rId53" Type="http://schemas.openxmlformats.org/officeDocument/2006/relationships/image" Target="../media/image87.png"/><Relationship Id="rId58" Type="http://schemas.openxmlformats.org/officeDocument/2006/relationships/customXml" Target="../ink/ink361.xml"/><Relationship Id="rId66" Type="http://schemas.openxmlformats.org/officeDocument/2006/relationships/customXml" Target="../ink/ink365.xml"/><Relationship Id="rId5" Type="http://schemas.openxmlformats.org/officeDocument/2006/relationships/image" Target="../media/image63.png"/><Relationship Id="rId61" Type="http://schemas.openxmlformats.org/officeDocument/2006/relationships/image" Target="../media/image91.png"/><Relationship Id="rId19" Type="http://schemas.openxmlformats.org/officeDocument/2006/relationships/image" Target="../media/image70.png"/><Relationship Id="rId14" Type="http://schemas.openxmlformats.org/officeDocument/2006/relationships/customXml" Target="../ink/ink339.xml"/><Relationship Id="rId22" Type="http://schemas.openxmlformats.org/officeDocument/2006/relationships/customXml" Target="../ink/ink343.xml"/><Relationship Id="rId27" Type="http://schemas.openxmlformats.org/officeDocument/2006/relationships/image" Target="../media/image74.png"/><Relationship Id="rId30" Type="http://schemas.openxmlformats.org/officeDocument/2006/relationships/customXml" Target="../ink/ink347.xml"/><Relationship Id="rId35" Type="http://schemas.openxmlformats.org/officeDocument/2006/relationships/image" Target="../media/image78.png"/><Relationship Id="rId43" Type="http://schemas.openxmlformats.org/officeDocument/2006/relationships/image" Target="../media/image82.png"/><Relationship Id="rId48" Type="http://schemas.openxmlformats.org/officeDocument/2006/relationships/customXml" Target="../ink/ink356.xml"/><Relationship Id="rId56" Type="http://schemas.openxmlformats.org/officeDocument/2006/relationships/customXml" Target="../ink/ink360.xml"/><Relationship Id="rId64" Type="http://schemas.openxmlformats.org/officeDocument/2006/relationships/customXml" Target="../ink/ink364.xml"/><Relationship Id="rId69" Type="http://schemas.openxmlformats.org/officeDocument/2006/relationships/image" Target="../media/image95.png"/><Relationship Id="rId8" Type="http://schemas.openxmlformats.org/officeDocument/2006/relationships/customXml" Target="../ink/ink336.xml"/><Relationship Id="rId51" Type="http://schemas.openxmlformats.org/officeDocument/2006/relationships/image" Target="../media/image86.png"/><Relationship Id="rId3" Type="http://schemas.openxmlformats.org/officeDocument/2006/relationships/image" Target="../media/image62.png"/><Relationship Id="rId12" Type="http://schemas.openxmlformats.org/officeDocument/2006/relationships/customXml" Target="../ink/ink338.xml"/><Relationship Id="rId17" Type="http://schemas.openxmlformats.org/officeDocument/2006/relationships/image" Target="../media/image69.png"/><Relationship Id="rId25" Type="http://schemas.openxmlformats.org/officeDocument/2006/relationships/image" Target="../media/image73.png"/><Relationship Id="rId33" Type="http://schemas.openxmlformats.org/officeDocument/2006/relationships/image" Target="../media/image77.png"/><Relationship Id="rId38" Type="http://schemas.openxmlformats.org/officeDocument/2006/relationships/customXml" Target="../ink/ink351.xml"/><Relationship Id="rId46" Type="http://schemas.openxmlformats.org/officeDocument/2006/relationships/customXml" Target="../ink/ink355.xml"/><Relationship Id="rId59" Type="http://schemas.openxmlformats.org/officeDocument/2006/relationships/image" Target="../media/image90.png"/><Relationship Id="rId67" Type="http://schemas.openxmlformats.org/officeDocument/2006/relationships/image" Target="../media/image94.png"/><Relationship Id="rId20" Type="http://schemas.openxmlformats.org/officeDocument/2006/relationships/customXml" Target="../ink/ink342.xml"/><Relationship Id="rId41" Type="http://schemas.openxmlformats.org/officeDocument/2006/relationships/image" Target="../media/image81.png"/><Relationship Id="rId54" Type="http://schemas.openxmlformats.org/officeDocument/2006/relationships/customXml" Target="../ink/ink359.xml"/><Relationship Id="rId62" Type="http://schemas.openxmlformats.org/officeDocument/2006/relationships/customXml" Target="../ink/ink363.xml"/><Relationship Id="rId70" Type="http://schemas.openxmlformats.org/officeDocument/2006/relationships/customXml" Target="../ink/ink3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5.xml"/><Relationship Id="rId15" Type="http://schemas.openxmlformats.org/officeDocument/2006/relationships/image" Target="../media/image68.png"/><Relationship Id="rId23" Type="http://schemas.openxmlformats.org/officeDocument/2006/relationships/image" Target="../media/image72.png"/><Relationship Id="rId28" Type="http://schemas.openxmlformats.org/officeDocument/2006/relationships/customXml" Target="../ink/ink346.xml"/><Relationship Id="rId36" Type="http://schemas.openxmlformats.org/officeDocument/2006/relationships/customXml" Target="../ink/ink350.xml"/><Relationship Id="rId49" Type="http://schemas.openxmlformats.org/officeDocument/2006/relationships/image" Target="../media/image85.png"/><Relationship Id="rId57" Type="http://schemas.openxmlformats.org/officeDocument/2006/relationships/image" Target="../media/image89.png"/><Relationship Id="rId10" Type="http://schemas.openxmlformats.org/officeDocument/2006/relationships/customXml" Target="../ink/ink337.xml"/><Relationship Id="rId31" Type="http://schemas.openxmlformats.org/officeDocument/2006/relationships/image" Target="../media/image76.png"/><Relationship Id="rId44" Type="http://schemas.openxmlformats.org/officeDocument/2006/relationships/customXml" Target="../ink/ink354.xml"/><Relationship Id="rId52" Type="http://schemas.openxmlformats.org/officeDocument/2006/relationships/customXml" Target="../ink/ink358.xml"/><Relationship Id="rId60" Type="http://schemas.openxmlformats.org/officeDocument/2006/relationships/customXml" Target="../ink/ink362.xml"/><Relationship Id="rId65" Type="http://schemas.openxmlformats.org/officeDocument/2006/relationships/image" Target="../media/image93.png"/><Relationship Id="rId4" Type="http://schemas.openxmlformats.org/officeDocument/2006/relationships/customXml" Target="../ink/ink334.xml"/><Relationship Id="rId9" Type="http://schemas.openxmlformats.org/officeDocument/2006/relationships/image" Target="../media/image65.png"/><Relationship Id="rId13" Type="http://schemas.openxmlformats.org/officeDocument/2006/relationships/image" Target="../media/image67.png"/><Relationship Id="rId18" Type="http://schemas.openxmlformats.org/officeDocument/2006/relationships/customXml" Target="../ink/ink341.xml"/><Relationship Id="rId39" Type="http://schemas.openxmlformats.org/officeDocument/2006/relationships/image" Target="../media/image80.png"/><Relationship Id="rId34" Type="http://schemas.openxmlformats.org/officeDocument/2006/relationships/customXml" Target="../ink/ink349.xml"/><Relationship Id="rId50" Type="http://schemas.openxmlformats.org/officeDocument/2006/relationships/customXml" Target="../ink/ink357.xml"/><Relationship Id="rId55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3A3C3-4DA0-A7F4-C7B6-B446CDB392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09-23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72B78-11EC-437A-9BD1-005579AB0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1378"/>
            <a:ext cx="9144000" cy="1316421"/>
          </a:xfrm>
        </p:spPr>
        <p:txBody>
          <a:bodyPr/>
          <a:lstStyle/>
          <a:p>
            <a:r>
              <a:rPr lang="en-US" dirty="0"/>
              <a:t>How do you solve F=ma when F is weird?</a:t>
            </a:r>
          </a:p>
        </p:txBody>
      </p:sp>
    </p:spTree>
    <p:extLst>
      <p:ext uri="{BB962C8B-B14F-4D97-AF65-F5344CB8AC3E}">
        <p14:creationId xmlns:p14="http://schemas.microsoft.com/office/powerpoint/2010/main" val="99141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144AF-E863-6AAC-1612-7C94E6CD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152" y="447259"/>
            <a:ext cx="7487695" cy="596348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3ED5401-3A70-E6CA-7668-1BCCF9E1036A}"/>
              </a:ext>
            </a:extLst>
          </p:cNvPr>
          <p:cNvGrpSpPr/>
          <p:nvPr/>
        </p:nvGrpSpPr>
        <p:grpSpPr>
          <a:xfrm>
            <a:off x="123840" y="1141357"/>
            <a:ext cx="957960" cy="429480"/>
            <a:chOff x="123840" y="1141357"/>
            <a:chExt cx="95796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52002F6-91A5-CB76-A11C-C0E3051B1173}"/>
                    </a:ext>
                  </a:extLst>
                </p14:cNvPr>
                <p14:cNvContentPartPr/>
                <p14:nvPr/>
              </p14:nvContentPartPr>
              <p14:xfrm>
                <a:off x="133920" y="1141357"/>
                <a:ext cx="275040" cy="36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52002F6-91A5-CB76-A11C-C0E3051B11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7800" y="1135237"/>
                  <a:ext cx="2872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46C6C2-8B42-851A-266F-345593832AAE}"/>
                    </a:ext>
                  </a:extLst>
                </p14:cNvPr>
                <p14:cNvContentPartPr/>
                <p14:nvPr/>
              </p14:nvContentPartPr>
              <p14:xfrm>
                <a:off x="126000" y="1338277"/>
                <a:ext cx="220680" cy="41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46C6C2-8B42-851A-266F-345593832AA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9880" y="1332157"/>
                  <a:ext cx="2329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04D2B8C-5EFB-7F1D-64C6-8129E996B4D3}"/>
                    </a:ext>
                  </a:extLst>
                </p14:cNvPr>
                <p14:cNvContentPartPr/>
                <p14:nvPr/>
              </p14:nvContentPartPr>
              <p14:xfrm>
                <a:off x="123840" y="1472917"/>
                <a:ext cx="263880" cy="55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04D2B8C-5EFB-7F1D-64C6-8129E996B4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7720" y="1466797"/>
                  <a:ext cx="2761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D4E0FA-0E82-A0F4-F0D8-91092A26DC34}"/>
                    </a:ext>
                  </a:extLst>
                </p14:cNvPr>
                <p14:cNvContentPartPr/>
                <p14:nvPr/>
              </p14:nvContentPartPr>
              <p14:xfrm>
                <a:off x="480960" y="1390117"/>
                <a:ext cx="141840" cy="180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D4E0FA-0E82-A0F4-F0D8-91092A26DC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4840" y="1383997"/>
                  <a:ext cx="1540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AC74A17-9B81-07AF-4F80-650A41AF5BEF}"/>
                    </a:ext>
                  </a:extLst>
                </p14:cNvPr>
                <p14:cNvContentPartPr/>
                <p14:nvPr/>
              </p14:nvContentPartPr>
              <p14:xfrm>
                <a:off x="487440" y="1479757"/>
                <a:ext cx="78480" cy="2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AC74A17-9B81-07AF-4F80-650A41AF5B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1320" y="1473637"/>
                  <a:ext cx="907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46C09D-DDB9-62D0-563F-F2534D45DEFA}"/>
                    </a:ext>
                  </a:extLst>
                </p14:cNvPr>
                <p14:cNvContentPartPr/>
                <p14:nvPr/>
              </p14:nvContentPartPr>
              <p14:xfrm>
                <a:off x="686160" y="1362037"/>
                <a:ext cx="35640" cy="14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46C09D-DDB9-62D0-563F-F2534D45DE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80040" y="1355917"/>
                  <a:ext cx="478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1B362C5-CC6B-14E8-F297-37B402612CCC}"/>
                    </a:ext>
                  </a:extLst>
                </p14:cNvPr>
                <p14:cNvContentPartPr/>
                <p14:nvPr/>
              </p14:nvContentPartPr>
              <p14:xfrm>
                <a:off x="766080" y="1443037"/>
                <a:ext cx="68040" cy="41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1B362C5-CC6B-14E8-F297-37B402612CC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9960" y="1436917"/>
                  <a:ext cx="80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0D4A7B-840A-A353-B793-04D440EBBFC4}"/>
                    </a:ext>
                  </a:extLst>
                </p14:cNvPr>
                <p14:cNvContentPartPr/>
                <p14:nvPr/>
              </p14:nvContentPartPr>
              <p14:xfrm>
                <a:off x="878400" y="1282117"/>
                <a:ext cx="203400" cy="206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0D4A7B-840A-A353-B793-04D440EBBFC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2280" y="1275997"/>
                  <a:ext cx="21564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D3F96D1-8FD6-BD40-C390-E04BE30A08D7}"/>
                  </a:ext>
                </a:extLst>
              </p14:cNvPr>
              <p14:cNvContentPartPr/>
              <p14:nvPr/>
            </p14:nvContentPartPr>
            <p14:xfrm>
              <a:off x="1264320" y="1269157"/>
              <a:ext cx="55080" cy="16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D3F96D1-8FD6-BD40-C390-E04BE30A08D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58200" y="1263037"/>
                <a:ext cx="6732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4BA48-F95A-2E61-62CA-44A5B6435C9A}"/>
              </a:ext>
            </a:extLst>
          </p:cNvPr>
          <p:cNvGrpSpPr/>
          <p:nvPr/>
        </p:nvGrpSpPr>
        <p:grpSpPr>
          <a:xfrm>
            <a:off x="1598760" y="970717"/>
            <a:ext cx="1276200" cy="479520"/>
            <a:chOff x="1598760" y="970717"/>
            <a:chExt cx="1276200" cy="47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C01C81-61B8-9FC6-EA89-AAC0F69469EE}"/>
                    </a:ext>
                  </a:extLst>
                </p14:cNvPr>
                <p14:cNvContentPartPr/>
                <p14:nvPr/>
              </p14:nvContentPartPr>
              <p14:xfrm>
                <a:off x="1617840" y="970717"/>
                <a:ext cx="246960" cy="35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C01C81-61B8-9FC6-EA89-AAC0F69469E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1720" y="964597"/>
                  <a:ext cx="259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188767-2ADF-1817-3A2B-98FF305CEB4D}"/>
                    </a:ext>
                  </a:extLst>
                </p14:cNvPr>
                <p14:cNvContentPartPr/>
                <p14:nvPr/>
              </p14:nvContentPartPr>
              <p14:xfrm>
                <a:off x="1608480" y="1189237"/>
                <a:ext cx="193320" cy="70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188767-2ADF-1817-3A2B-98FF305CEB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02360" y="1183117"/>
                  <a:ext cx="205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1302B2-6C7C-3EAE-46A5-22BD6069B054}"/>
                    </a:ext>
                  </a:extLst>
                </p14:cNvPr>
                <p14:cNvContentPartPr/>
                <p14:nvPr/>
              </p14:nvContentPartPr>
              <p14:xfrm>
                <a:off x="1598760" y="1306957"/>
                <a:ext cx="311040" cy="11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1302B2-6C7C-3EAE-46A5-22BD6069B0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92640" y="1300837"/>
                  <a:ext cx="323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00F65CD-2CCE-60D3-BA35-F8DCF33751F9}"/>
                    </a:ext>
                  </a:extLst>
                </p14:cNvPr>
                <p14:cNvContentPartPr/>
                <p14:nvPr/>
              </p14:nvContentPartPr>
              <p14:xfrm>
                <a:off x="1837800" y="1257277"/>
                <a:ext cx="162000" cy="69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00F65CD-2CCE-60D3-BA35-F8DCF33751F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31680" y="1251157"/>
                  <a:ext cx="1742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8DCB53-1800-BFB9-9C5B-D693A44121B1}"/>
                    </a:ext>
                  </a:extLst>
                </p14:cNvPr>
                <p14:cNvContentPartPr/>
                <p14:nvPr/>
              </p14:nvContentPartPr>
              <p14:xfrm>
                <a:off x="1818000" y="1352317"/>
                <a:ext cx="171360" cy="97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8DCB53-1800-BFB9-9C5B-D693A44121B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811880" y="1346197"/>
                  <a:ext cx="183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E60C1A-7166-4F1A-A3AD-1F0BC129F0CD}"/>
                    </a:ext>
                  </a:extLst>
                </p14:cNvPr>
                <p14:cNvContentPartPr/>
                <p14:nvPr/>
              </p14:nvContentPartPr>
              <p14:xfrm>
                <a:off x="2031120" y="1229557"/>
                <a:ext cx="156240" cy="123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E60C1A-7166-4F1A-A3AD-1F0BC129F0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025000" y="1223437"/>
                  <a:ext cx="168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3E960F6-FCF3-B695-CB86-9AF31A8D8CCD}"/>
                    </a:ext>
                  </a:extLst>
                </p14:cNvPr>
                <p14:cNvContentPartPr/>
                <p14:nvPr/>
              </p14:nvContentPartPr>
              <p14:xfrm>
                <a:off x="2303280" y="1174117"/>
                <a:ext cx="30600" cy="12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3E960F6-FCF3-B695-CB86-9AF31A8D8CC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97160" y="1167997"/>
                  <a:ext cx="42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3F256BA-71A6-AB6C-0217-51195D185921}"/>
                    </a:ext>
                  </a:extLst>
                </p14:cNvPr>
                <p14:cNvContentPartPr/>
                <p14:nvPr/>
              </p14:nvContentPartPr>
              <p14:xfrm>
                <a:off x="2373480" y="1039477"/>
                <a:ext cx="130320" cy="25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3F256BA-71A6-AB6C-0217-51195D18592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67360" y="1033357"/>
                  <a:ext cx="1425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1FC99EB-C3B5-809C-D281-818B1CA3A4C3}"/>
                    </a:ext>
                  </a:extLst>
                </p14:cNvPr>
                <p14:cNvContentPartPr/>
                <p14:nvPr/>
              </p14:nvContentPartPr>
              <p14:xfrm>
                <a:off x="2512800" y="1100677"/>
                <a:ext cx="54360" cy="171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1FC99EB-C3B5-809C-D281-818B1CA3A4C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06680" y="1094557"/>
                  <a:ext cx="66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1283180-84CD-0A8A-9B59-60C416DFC4C7}"/>
                    </a:ext>
                  </a:extLst>
                </p14:cNvPr>
                <p14:cNvContentPartPr/>
                <p14:nvPr/>
              </p14:nvContentPartPr>
              <p14:xfrm>
                <a:off x="2607120" y="1176637"/>
                <a:ext cx="79200" cy="75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1283180-84CD-0A8A-9B59-60C416DFC4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01000" y="1170517"/>
                  <a:ext cx="91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FDCDD45-99CB-B877-6735-8B254AD36ADF}"/>
                    </a:ext>
                  </a:extLst>
                </p14:cNvPr>
                <p14:cNvContentPartPr/>
                <p14:nvPr/>
              </p14:nvContentPartPr>
              <p14:xfrm>
                <a:off x="2684880" y="985477"/>
                <a:ext cx="190080" cy="262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FDCDD45-99CB-B877-6735-8B254AD36A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78760" y="979357"/>
                  <a:ext cx="2023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3A1325-1F9B-7EB8-BEBA-710E06A3D593}"/>
              </a:ext>
            </a:extLst>
          </p:cNvPr>
          <p:cNvGrpSpPr/>
          <p:nvPr/>
        </p:nvGrpSpPr>
        <p:grpSpPr>
          <a:xfrm>
            <a:off x="835200" y="1930117"/>
            <a:ext cx="102600" cy="86040"/>
            <a:chOff x="835200" y="1930117"/>
            <a:chExt cx="102600" cy="8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BD6C69F-553A-C015-C386-D0D5AA398258}"/>
                    </a:ext>
                  </a:extLst>
                </p14:cNvPr>
                <p14:cNvContentPartPr/>
                <p14:nvPr/>
              </p14:nvContentPartPr>
              <p14:xfrm>
                <a:off x="835200" y="1930117"/>
                <a:ext cx="88200" cy="17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BD6C69F-553A-C015-C386-D0D5AA39825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9080" y="1923997"/>
                  <a:ext cx="100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75CE42-F1B2-8B2B-BF36-115C466FE116}"/>
                    </a:ext>
                  </a:extLst>
                </p14:cNvPr>
                <p14:cNvContentPartPr/>
                <p14:nvPr/>
              </p14:nvContentPartPr>
              <p14:xfrm>
                <a:off x="870480" y="1995997"/>
                <a:ext cx="67320" cy="20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75CE42-F1B2-8B2B-BF36-115C466FE11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4360" y="1989877"/>
                  <a:ext cx="7956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0333F4-0162-5E52-692B-1E184904973F}"/>
              </a:ext>
            </a:extLst>
          </p:cNvPr>
          <p:cNvGrpSpPr/>
          <p:nvPr/>
        </p:nvGrpSpPr>
        <p:grpSpPr>
          <a:xfrm>
            <a:off x="1248120" y="1742917"/>
            <a:ext cx="507240" cy="333720"/>
            <a:chOff x="1248120" y="1742917"/>
            <a:chExt cx="50724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DB69C9B-383A-77F1-1E46-BF01FE337094}"/>
                    </a:ext>
                  </a:extLst>
                </p14:cNvPr>
                <p14:cNvContentPartPr/>
                <p14:nvPr/>
              </p14:nvContentPartPr>
              <p14:xfrm>
                <a:off x="1356480" y="1750477"/>
                <a:ext cx="62640" cy="30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DB69C9B-383A-77F1-1E46-BF01FE33709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50360" y="1744357"/>
                  <a:ext cx="748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1149151-5B70-2859-7E61-D9F82EDCBBAF}"/>
                    </a:ext>
                  </a:extLst>
                </p14:cNvPr>
                <p14:cNvContentPartPr/>
                <p14:nvPr/>
              </p14:nvContentPartPr>
              <p14:xfrm>
                <a:off x="1248120" y="1809157"/>
                <a:ext cx="344520" cy="267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1149151-5B70-2859-7E61-D9F82EDCBB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42000" y="1803037"/>
                  <a:ext cx="3567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D0839CE-9008-83BE-DEC0-D2A105C088B8}"/>
                    </a:ext>
                  </a:extLst>
                </p14:cNvPr>
                <p14:cNvContentPartPr/>
                <p14:nvPr/>
              </p14:nvContentPartPr>
              <p14:xfrm>
                <a:off x="1571760" y="1742917"/>
                <a:ext cx="179280" cy="59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D0839CE-9008-83BE-DEC0-D2A105C088B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65640" y="1736797"/>
                  <a:ext cx="1915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EE1E77-F50C-A4C2-5FE8-60EF4DD9F6F1}"/>
                    </a:ext>
                  </a:extLst>
                </p14:cNvPr>
                <p14:cNvContentPartPr/>
                <p14:nvPr/>
              </p14:nvContentPartPr>
              <p14:xfrm>
                <a:off x="1580040" y="1876477"/>
                <a:ext cx="175320" cy="129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EE1E77-F50C-A4C2-5FE8-60EF4DD9F6F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573920" y="1870357"/>
                  <a:ext cx="1875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5EE5FD1-E7D8-8831-F52F-90BCB369BB9F}"/>
              </a:ext>
            </a:extLst>
          </p:cNvPr>
          <p:cNvGrpSpPr/>
          <p:nvPr/>
        </p:nvGrpSpPr>
        <p:grpSpPr>
          <a:xfrm>
            <a:off x="1784160" y="2427997"/>
            <a:ext cx="760320" cy="984240"/>
            <a:chOff x="1784160" y="2427997"/>
            <a:chExt cx="760320" cy="9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78D23A-58E6-839D-C2DD-55E5BFB6C7C5}"/>
                    </a:ext>
                  </a:extLst>
                </p14:cNvPr>
                <p14:cNvContentPartPr/>
                <p14:nvPr/>
              </p14:nvContentPartPr>
              <p14:xfrm>
                <a:off x="1784160" y="2427997"/>
                <a:ext cx="670320" cy="843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78D23A-58E6-839D-C2DD-55E5BFB6C7C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778040" y="2421877"/>
                  <a:ext cx="68256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F31DD88-AB36-3D6C-52B1-C98703948A95}"/>
                    </a:ext>
                  </a:extLst>
                </p14:cNvPr>
                <p14:cNvContentPartPr/>
                <p14:nvPr/>
              </p14:nvContentPartPr>
              <p14:xfrm>
                <a:off x="2477880" y="3153037"/>
                <a:ext cx="66600" cy="25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F31DD88-AB36-3D6C-52B1-C98703948A9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1760" y="3146917"/>
                  <a:ext cx="78840" cy="27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B03E35F-8870-D8CE-7656-DD89D079CFD4}"/>
                  </a:ext>
                </a:extLst>
              </p14:cNvPr>
              <p14:cNvContentPartPr/>
              <p14:nvPr/>
            </p14:nvContentPartPr>
            <p14:xfrm>
              <a:off x="7102080" y="1019677"/>
              <a:ext cx="1211040" cy="3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B03E35F-8870-D8CE-7656-DD89D079CF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095960" y="1013557"/>
                <a:ext cx="122328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0F30FAB2-215B-2E88-F521-F40C07EAC6B7}"/>
              </a:ext>
            </a:extLst>
          </p:cNvPr>
          <p:cNvGrpSpPr/>
          <p:nvPr/>
        </p:nvGrpSpPr>
        <p:grpSpPr>
          <a:xfrm>
            <a:off x="8750520" y="265837"/>
            <a:ext cx="565560" cy="216360"/>
            <a:chOff x="8750520" y="265837"/>
            <a:chExt cx="5655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6F02C26-13A0-BE80-2E2B-E30ED1417868}"/>
                    </a:ext>
                  </a:extLst>
                </p14:cNvPr>
                <p14:cNvContentPartPr/>
                <p14:nvPr/>
              </p14:nvContentPartPr>
              <p14:xfrm>
                <a:off x="8750520" y="269797"/>
                <a:ext cx="1800" cy="135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6F02C26-13A0-BE80-2E2B-E30ED14178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744400" y="263677"/>
                  <a:ext cx="14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93419C-EA07-706E-45A0-FB1DD7AF9E3E}"/>
                    </a:ext>
                  </a:extLst>
                </p14:cNvPr>
                <p14:cNvContentPartPr/>
                <p14:nvPr/>
              </p14:nvContentPartPr>
              <p14:xfrm>
                <a:off x="8825040" y="265837"/>
                <a:ext cx="113400" cy="163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93419C-EA07-706E-45A0-FB1DD7AF9E3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18920" y="259717"/>
                  <a:ext cx="125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2933268-5F6B-CDBF-E193-7C66F24C864E}"/>
                    </a:ext>
                  </a:extLst>
                </p14:cNvPr>
                <p14:cNvContentPartPr/>
                <p14:nvPr/>
              </p14:nvContentPartPr>
              <p14:xfrm>
                <a:off x="8988840" y="366997"/>
                <a:ext cx="74520" cy="6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2933268-5F6B-CDBF-E193-7C66F24C864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82720" y="360877"/>
                  <a:ext cx="86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9C7674-D5BB-CD23-6DCB-3FA116D588F6}"/>
                    </a:ext>
                  </a:extLst>
                </p14:cNvPr>
                <p14:cNvContentPartPr/>
                <p14:nvPr/>
              </p14:nvContentPartPr>
              <p14:xfrm>
                <a:off x="9150120" y="359797"/>
                <a:ext cx="9000" cy="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9C7674-D5BB-CD23-6DCB-3FA116D588F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144000" y="353677"/>
                  <a:ext cx="2124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9B0378-1504-B373-9938-9ECC42AE32FC}"/>
                    </a:ext>
                  </a:extLst>
                </p14:cNvPr>
                <p14:cNvContentPartPr/>
                <p14:nvPr/>
              </p14:nvContentPartPr>
              <p14:xfrm>
                <a:off x="9057600" y="381397"/>
                <a:ext cx="78840" cy="63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9B0378-1504-B373-9938-9ECC42AE32F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51480" y="375277"/>
                  <a:ext cx="910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624BDEB-B06B-BAAF-3291-B697D299156E}"/>
                    </a:ext>
                  </a:extLst>
                </p14:cNvPr>
                <p14:cNvContentPartPr/>
                <p14:nvPr/>
              </p14:nvContentPartPr>
              <p14:xfrm>
                <a:off x="9233280" y="384277"/>
                <a:ext cx="82800" cy="97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624BDEB-B06B-BAAF-3291-B697D299156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227160" y="378157"/>
                  <a:ext cx="95040" cy="11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F11EABD-E56F-68DC-CB1D-8F39E7E20CB2}"/>
                  </a:ext>
                </a:extLst>
              </p14:cNvPr>
              <p14:cNvContentPartPr/>
              <p14:nvPr/>
            </p14:nvContentPartPr>
            <p14:xfrm>
              <a:off x="2943000" y="1011757"/>
              <a:ext cx="433800" cy="353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F11EABD-E56F-68DC-CB1D-8F39E7E20CB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936880" y="1005637"/>
                <a:ext cx="446040" cy="3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365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5B6D3-9789-FFC9-4C4A-1739A8062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449590" cy="58110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5BBCAE-5426-B31A-1A1C-D9F34D01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25" y="1798507"/>
            <a:ext cx="6527575" cy="5059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70DEB-0330-729B-4714-1CF70F655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95" y="470569"/>
            <a:ext cx="4134427" cy="2857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25FB391-250D-7AE2-6CB5-B3D8F9BE66AF}"/>
              </a:ext>
            </a:extLst>
          </p:cNvPr>
          <p:cNvGrpSpPr/>
          <p:nvPr/>
        </p:nvGrpSpPr>
        <p:grpSpPr>
          <a:xfrm>
            <a:off x="7049880" y="107077"/>
            <a:ext cx="207360" cy="153000"/>
            <a:chOff x="7049880" y="107077"/>
            <a:chExt cx="207360" cy="15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491074C-6423-B411-3348-C28AFCD966D5}"/>
                    </a:ext>
                  </a:extLst>
                </p14:cNvPr>
                <p14:cNvContentPartPr/>
                <p14:nvPr/>
              </p14:nvContentPartPr>
              <p14:xfrm>
                <a:off x="7049880" y="107077"/>
                <a:ext cx="127080" cy="153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491074C-6423-B411-3348-C28AFCD966D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43760" y="100957"/>
                  <a:ext cx="1393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DD2BFC2-2141-C8E1-2450-DECE34E6ACDB}"/>
                    </a:ext>
                  </a:extLst>
                </p14:cNvPr>
                <p14:cNvContentPartPr/>
                <p14:nvPr/>
              </p14:nvContentPartPr>
              <p14:xfrm>
                <a:off x="7254360" y="205357"/>
                <a:ext cx="2880" cy="1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DD2BFC2-2141-C8E1-2450-DECE34E6AC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248240" y="199237"/>
                  <a:ext cx="1512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41786F6-9F81-77B7-AA2E-F0FA85428DB9}"/>
              </a:ext>
            </a:extLst>
          </p:cNvPr>
          <p:cNvGrpSpPr/>
          <p:nvPr/>
        </p:nvGrpSpPr>
        <p:grpSpPr>
          <a:xfrm>
            <a:off x="7376760" y="76477"/>
            <a:ext cx="421560" cy="201600"/>
            <a:chOff x="7376760" y="76477"/>
            <a:chExt cx="42156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05CA793-783D-827D-EAC7-55EC02AAD26E}"/>
                    </a:ext>
                  </a:extLst>
                </p14:cNvPr>
                <p14:cNvContentPartPr/>
                <p14:nvPr/>
              </p14:nvContentPartPr>
              <p14:xfrm>
                <a:off x="7376760" y="76477"/>
                <a:ext cx="3600" cy="152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05CA793-783D-827D-EAC7-55EC02AAD26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70640" y="70357"/>
                  <a:ext cx="15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6A62A09-437C-6E5E-3F06-4D78638D7202}"/>
                    </a:ext>
                  </a:extLst>
                </p14:cNvPr>
                <p14:cNvContentPartPr/>
                <p14:nvPr/>
              </p14:nvContentPartPr>
              <p14:xfrm>
                <a:off x="7460640" y="168997"/>
                <a:ext cx="171720" cy="10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6A62A09-437C-6E5E-3F06-4D78638D720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54520" y="162877"/>
                  <a:ext cx="183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398B9E-C98C-F922-4153-F495C26C1A49}"/>
                    </a:ext>
                  </a:extLst>
                </p14:cNvPr>
                <p14:cNvContentPartPr/>
                <p14:nvPr/>
              </p14:nvContentPartPr>
              <p14:xfrm>
                <a:off x="7738560" y="177997"/>
                <a:ext cx="59760" cy="100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398B9E-C98C-F922-4153-F495C26C1A4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732440" y="171877"/>
                  <a:ext cx="7200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671C1B-EA30-EB2E-92AF-D42AC62BFD54}"/>
              </a:ext>
            </a:extLst>
          </p:cNvPr>
          <p:cNvGrpSpPr/>
          <p:nvPr/>
        </p:nvGrpSpPr>
        <p:grpSpPr>
          <a:xfrm>
            <a:off x="10608120" y="1549597"/>
            <a:ext cx="473400" cy="214560"/>
            <a:chOff x="10608120" y="1549597"/>
            <a:chExt cx="47340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E622F86-632A-8E53-434D-CD36EC207988}"/>
                    </a:ext>
                  </a:extLst>
                </p14:cNvPr>
                <p14:cNvContentPartPr/>
                <p14:nvPr/>
              </p14:nvContentPartPr>
              <p14:xfrm>
                <a:off x="10608120" y="1549597"/>
                <a:ext cx="12600" cy="18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E622F86-632A-8E53-434D-CD36EC20798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02000" y="1543477"/>
                  <a:ext cx="24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119E691-77B9-D525-0E19-B734BB20639D}"/>
                    </a:ext>
                  </a:extLst>
                </p14:cNvPr>
                <p14:cNvContentPartPr/>
                <p14:nvPr/>
              </p14:nvContentPartPr>
              <p14:xfrm>
                <a:off x="10699920" y="1669477"/>
                <a:ext cx="160200" cy="76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119E691-77B9-D525-0E19-B734BB2063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93800" y="1663357"/>
                  <a:ext cx="172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975D5E3-A608-51AE-8E1D-1C026EE0D56C}"/>
                    </a:ext>
                  </a:extLst>
                </p14:cNvPr>
                <p14:cNvContentPartPr/>
                <p14:nvPr/>
              </p14:nvContentPartPr>
              <p14:xfrm>
                <a:off x="10985400" y="1644997"/>
                <a:ext cx="96120" cy="119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975D5E3-A608-51AE-8E1D-1C026EE0D56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79280" y="1638877"/>
                  <a:ext cx="1083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DA6EE5-A099-781C-101D-80056EEACD06}"/>
                  </a:ext>
                </a:extLst>
              </p14:cNvPr>
              <p14:cNvContentPartPr/>
              <p14:nvPr/>
            </p14:nvContentPartPr>
            <p14:xfrm>
              <a:off x="6082920" y="2021917"/>
              <a:ext cx="592560" cy="48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DA6EE5-A099-781C-101D-80056EEACD0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76800" y="2015797"/>
                <a:ext cx="60480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87219D-478F-4498-A60F-3AA4DCC4B133}"/>
                  </a:ext>
                </a:extLst>
              </p14:cNvPr>
              <p14:cNvContentPartPr/>
              <p14:nvPr/>
            </p14:nvContentPartPr>
            <p14:xfrm>
              <a:off x="459000" y="312997"/>
              <a:ext cx="684720" cy="48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87219D-478F-4498-A60F-3AA4DCC4B13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2880" y="306877"/>
                <a:ext cx="696960" cy="4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78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F13F3E-AD2A-4EAE-9A0A-C2F279BDBD2E}"/>
                  </a:ext>
                </a:extLst>
              </p:cNvPr>
              <p:cNvSpPr txBox="1"/>
              <p:nvPr/>
            </p:nvSpPr>
            <p:spPr>
              <a:xfrm>
                <a:off x="100703" y="3246792"/>
                <a:ext cx="4661276" cy="1676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𝐸𝑛𝑒𝑟𝑔𝑦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400" dirty="0"/>
                  <a:t> ????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𝑟𝑟𝑜𝑟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𝑛𝑢𝑚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𝑠𝑡𝑒𝑝𝑠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BF13F3E-AD2A-4EAE-9A0A-C2F279BDB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03" y="3246792"/>
                <a:ext cx="4661276" cy="1676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645B4E-A107-5F15-A583-6CDB0D78F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673814"/>
              </p:ext>
            </p:extLst>
          </p:nvPr>
        </p:nvGraphicFramePr>
        <p:xfrm>
          <a:off x="100703" y="108748"/>
          <a:ext cx="817744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299">
                  <a:extLst>
                    <a:ext uri="{9D8B030D-6E8A-4147-A177-3AD203B41FA5}">
                      <a16:colId xmlns:a16="http://schemas.microsoft.com/office/drawing/2014/main" val="3824557405"/>
                    </a:ext>
                  </a:extLst>
                </a:gridCol>
                <a:gridCol w="3279750">
                  <a:extLst>
                    <a:ext uri="{9D8B030D-6E8A-4147-A177-3AD203B41FA5}">
                      <a16:colId xmlns:a16="http://schemas.microsoft.com/office/drawing/2014/main" val="1197210021"/>
                    </a:ext>
                  </a:extLst>
                </a:gridCol>
                <a:gridCol w="3679400">
                  <a:extLst>
                    <a:ext uri="{9D8B030D-6E8A-4147-A177-3AD203B41FA5}">
                      <a16:colId xmlns:a16="http://schemas.microsoft.com/office/drawing/2014/main" val="3945215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dt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dE</a:t>
                      </a:r>
                      <a:r>
                        <a:rPr lang="en-US" sz="2800" dirty="0"/>
                        <a:t> at the ground (J)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Number of simulation steps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22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1E-2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47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1E-3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1.4J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2 858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87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0.14J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28 572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29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1E-5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0.014J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285 715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66033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D299BA3-5C38-077C-DF1E-9AE07B0F5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16" y="2132054"/>
            <a:ext cx="6180083" cy="47259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2B24B6C-CBA9-6665-7BAB-9463724CF450}"/>
                  </a:ext>
                </a:extLst>
              </p14:cNvPr>
              <p14:cNvContentPartPr/>
              <p14:nvPr/>
            </p14:nvContentPartPr>
            <p14:xfrm>
              <a:off x="10472040" y="1731037"/>
              <a:ext cx="198000" cy="474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2B24B6C-CBA9-6665-7BAB-9463724CF4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65920" y="1724917"/>
                <a:ext cx="210240" cy="48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A6F4153E-12D0-0B78-D203-2032C3D8D853}"/>
              </a:ext>
            </a:extLst>
          </p:cNvPr>
          <p:cNvGrpSpPr/>
          <p:nvPr/>
        </p:nvGrpSpPr>
        <p:grpSpPr>
          <a:xfrm>
            <a:off x="10254960" y="1378237"/>
            <a:ext cx="1292400" cy="265320"/>
            <a:chOff x="10254960" y="1378237"/>
            <a:chExt cx="12924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5344195-9FA2-FC29-8F7F-F4FDF668487B}"/>
                    </a:ext>
                  </a:extLst>
                </p14:cNvPr>
                <p14:cNvContentPartPr/>
                <p14:nvPr/>
              </p14:nvContentPartPr>
              <p14:xfrm>
                <a:off x="10254960" y="1389037"/>
                <a:ext cx="6120" cy="130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5344195-9FA2-FC29-8F7F-F4FDF66848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48840" y="1382917"/>
                  <a:ext cx="18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B8F2FF-CA01-D8B7-54B1-7367A1E7201D}"/>
                    </a:ext>
                  </a:extLst>
                </p14:cNvPr>
                <p14:cNvContentPartPr/>
                <p14:nvPr/>
              </p14:nvContentPartPr>
              <p14:xfrm>
                <a:off x="10341720" y="1378237"/>
                <a:ext cx="100080" cy="155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B8F2FF-CA01-D8B7-54B1-7367A1E720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35600" y="1372117"/>
                  <a:ext cx="112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E5F6545-E7D2-E8C4-BE1C-3FB7CF7C596E}"/>
                    </a:ext>
                  </a:extLst>
                </p14:cNvPr>
                <p14:cNvContentPartPr/>
                <p14:nvPr/>
              </p14:nvContentPartPr>
              <p14:xfrm>
                <a:off x="10420200" y="1472917"/>
                <a:ext cx="263880" cy="170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E5F6545-E7D2-E8C4-BE1C-3FB7CF7C596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414080" y="1466797"/>
                  <a:ext cx="276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59B1658-48C5-7377-CFE2-F43D228808B3}"/>
                    </a:ext>
                  </a:extLst>
                </p14:cNvPr>
                <p14:cNvContentPartPr/>
                <p14:nvPr/>
              </p14:nvContentPartPr>
              <p14:xfrm>
                <a:off x="10789200" y="1441237"/>
                <a:ext cx="10116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59B1658-48C5-7377-CFE2-F43D228808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83080" y="1435117"/>
                  <a:ext cx="113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176920-2784-8401-2233-5CE86F48820D}"/>
                    </a:ext>
                  </a:extLst>
                </p14:cNvPr>
                <p14:cNvContentPartPr/>
                <p14:nvPr/>
              </p14:nvContentPartPr>
              <p14:xfrm>
                <a:off x="11029320" y="1472917"/>
                <a:ext cx="83880" cy="1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176920-2784-8401-2233-5CE86F48820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23200" y="1466797"/>
                  <a:ext cx="9612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D29BA94-89A7-76A8-BDF6-B4936022EC6C}"/>
                    </a:ext>
                  </a:extLst>
                </p14:cNvPr>
                <p14:cNvContentPartPr/>
                <p14:nvPr/>
              </p14:nvContentPartPr>
              <p14:xfrm>
                <a:off x="11062440" y="1522597"/>
                <a:ext cx="64800" cy="3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D29BA94-89A7-76A8-BDF6-B4936022EC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56320" y="1516477"/>
                  <a:ext cx="7704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792EAD-749D-FC50-C28A-E39211F08F52}"/>
                    </a:ext>
                  </a:extLst>
                </p14:cNvPr>
                <p14:cNvContentPartPr/>
                <p14:nvPr/>
              </p14:nvContentPartPr>
              <p14:xfrm>
                <a:off x="11236320" y="1398037"/>
                <a:ext cx="136440" cy="19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9792EAD-749D-FC50-C28A-E39211F08F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30200" y="1391917"/>
                  <a:ext cx="148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E2C133-2049-F218-468E-527D1E28B0B5}"/>
                    </a:ext>
                  </a:extLst>
                </p14:cNvPr>
                <p14:cNvContentPartPr/>
                <p14:nvPr/>
              </p14:nvContentPartPr>
              <p14:xfrm>
                <a:off x="11444040" y="1428277"/>
                <a:ext cx="60840" cy="146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E2C133-2049-F218-468E-527D1E28B0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437920" y="1422157"/>
                  <a:ext cx="730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9382FA-9BAE-27A2-B7FC-49F807B56CB4}"/>
                    </a:ext>
                  </a:extLst>
                </p14:cNvPr>
                <p14:cNvContentPartPr/>
                <p14:nvPr/>
              </p14:nvContentPartPr>
              <p14:xfrm>
                <a:off x="11448360" y="1517197"/>
                <a:ext cx="99000" cy="5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9382FA-9BAE-27A2-B7FC-49F807B56C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442240" y="1511077"/>
                  <a:ext cx="111240" cy="1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23A69E-EB3A-2AEB-B349-8FA17341D8DD}"/>
                  </a:ext>
                </a:extLst>
              </p14:cNvPr>
              <p14:cNvContentPartPr/>
              <p14:nvPr/>
            </p14:nvContentPartPr>
            <p14:xfrm>
              <a:off x="6787440" y="2615557"/>
              <a:ext cx="274320" cy="252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23A69E-EB3A-2AEB-B349-8FA17341D8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81320" y="2609437"/>
                <a:ext cx="2865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9BFFC0C-7425-1431-1C5B-383E06B0CC38}"/>
                  </a:ext>
                </a:extLst>
              </p14:cNvPr>
              <p14:cNvContentPartPr/>
              <p14:nvPr/>
            </p14:nvContentPartPr>
            <p14:xfrm>
              <a:off x="82080" y="3196237"/>
              <a:ext cx="3438720" cy="860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9BFFC0C-7425-1431-1C5B-383E06B0CC3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960" y="3190117"/>
                <a:ext cx="3450960" cy="87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CB9489E0-B932-2727-2AD9-CC1E11CA5332}"/>
              </a:ext>
            </a:extLst>
          </p:cNvPr>
          <p:cNvGrpSpPr/>
          <p:nvPr/>
        </p:nvGrpSpPr>
        <p:grpSpPr>
          <a:xfrm>
            <a:off x="3225600" y="5315197"/>
            <a:ext cx="1611000" cy="903600"/>
            <a:chOff x="3225600" y="5315197"/>
            <a:chExt cx="1611000" cy="90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F81D42-2530-45AF-AE03-695C874CBD39}"/>
                    </a:ext>
                  </a:extLst>
                </p14:cNvPr>
                <p14:cNvContentPartPr/>
                <p14:nvPr/>
              </p14:nvContentPartPr>
              <p14:xfrm>
                <a:off x="3225600" y="5357317"/>
                <a:ext cx="461160" cy="70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F81D42-2530-45AF-AE03-695C874CBD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19480" y="5351197"/>
                  <a:ext cx="47340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8C5C5C8-2165-602E-BD5E-7A165CD5FD18}"/>
                    </a:ext>
                  </a:extLst>
                </p14:cNvPr>
                <p14:cNvContentPartPr/>
                <p14:nvPr/>
              </p14:nvContentPartPr>
              <p14:xfrm>
                <a:off x="3771000" y="5315197"/>
                <a:ext cx="180000" cy="878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8C5C5C8-2165-602E-BD5E-7A165CD5FD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64880" y="5309077"/>
                  <a:ext cx="192240" cy="8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E295B1F-935C-7789-AC50-4C840CAADC09}"/>
                    </a:ext>
                  </a:extLst>
                </p14:cNvPr>
                <p14:cNvContentPartPr/>
                <p14:nvPr/>
              </p14:nvContentPartPr>
              <p14:xfrm>
                <a:off x="4049280" y="5486557"/>
                <a:ext cx="200160" cy="511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E295B1F-935C-7789-AC50-4C840CAADC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43160" y="5480437"/>
                  <a:ext cx="21240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A5786F-BC54-E08F-D198-E0B5608AFD0B}"/>
                    </a:ext>
                  </a:extLst>
                </p14:cNvPr>
                <p14:cNvContentPartPr/>
                <p14:nvPr/>
              </p14:nvContentPartPr>
              <p14:xfrm>
                <a:off x="4422600" y="5552797"/>
                <a:ext cx="91440" cy="354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A5786F-BC54-E08F-D198-E0B5608AFD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6480" y="5546677"/>
                  <a:ext cx="103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6ACAA0E-A39A-10F3-E1BD-44016B4BE879}"/>
                    </a:ext>
                  </a:extLst>
                </p14:cNvPr>
                <p14:cNvContentPartPr/>
                <p14:nvPr/>
              </p14:nvContentPartPr>
              <p14:xfrm>
                <a:off x="4335840" y="5714797"/>
                <a:ext cx="186840" cy="5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6ACAA0E-A39A-10F3-E1BD-44016B4BE87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9720" y="5708677"/>
                  <a:ext cx="199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40B704-2028-86ED-06AA-4B4F3A0B1F8A}"/>
                    </a:ext>
                  </a:extLst>
                </p14:cNvPr>
                <p14:cNvContentPartPr/>
                <p14:nvPr/>
              </p14:nvContentPartPr>
              <p14:xfrm>
                <a:off x="4537800" y="5327797"/>
                <a:ext cx="298800" cy="891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40B704-2028-86ED-06AA-4B4F3A0B1F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1680" y="5321677"/>
                  <a:ext cx="311040" cy="903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4306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54C68-B573-2479-9CEF-4DF55DAD0199}"/>
              </a:ext>
            </a:extLst>
          </p:cNvPr>
          <p:cNvSpPr txBox="1"/>
          <p:nvPr/>
        </p:nvSpPr>
        <p:spPr>
          <a:xfrm>
            <a:off x="0" y="-1"/>
            <a:ext cx="35735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So, how do we solve F=ma more accurately?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Make dt smaller &gt; burn more </a:t>
            </a:r>
            <a:r>
              <a:rPr lang="en-US" sz="2000" dirty="0" err="1"/>
              <a:t>cpu</a:t>
            </a:r>
            <a:r>
              <a:rPr lang="en-US" sz="2000" dirty="0"/>
              <a:t> cycles???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Decide error doesn’t matter?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dirty="0"/>
              <a:t>Or, do some thinking!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7BDA4-0DB2-7A6B-7BA3-DC4550A4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886" y="0"/>
            <a:ext cx="5830114" cy="819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9CA15-1C90-C031-DA0D-016BAC5D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139" y="819264"/>
            <a:ext cx="8763862" cy="6038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11016-8BBE-96D0-174F-49F2FB37BF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94"/>
          <a:stretch/>
        </p:blipFill>
        <p:spPr>
          <a:xfrm>
            <a:off x="0" y="4139455"/>
            <a:ext cx="4862737" cy="1133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C86EC6-EEFE-6BFF-E702-557FDBFFC5EC}"/>
                  </a:ext>
                </a:extLst>
              </p14:cNvPr>
              <p14:cNvContentPartPr/>
              <p14:nvPr/>
            </p14:nvContentPartPr>
            <p14:xfrm>
              <a:off x="392400" y="2625323"/>
              <a:ext cx="1696680" cy="4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C86EC6-EEFE-6BFF-E702-557FDBFFC5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6280" y="2619203"/>
                <a:ext cx="1708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A9075A-54F3-3641-D7CF-2C0AB054269D}"/>
                  </a:ext>
                </a:extLst>
              </p14:cNvPr>
              <p14:cNvContentPartPr/>
              <p14:nvPr/>
            </p14:nvContentPartPr>
            <p14:xfrm>
              <a:off x="493200" y="4010963"/>
              <a:ext cx="713160" cy="163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A9075A-54F3-3641-D7CF-2C0AB05426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080" y="4004843"/>
                <a:ext cx="725400" cy="16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11ACB6-5729-76C9-FBE8-A392D3F125A6}"/>
                  </a:ext>
                </a:extLst>
              </p14:cNvPr>
              <p14:cNvContentPartPr/>
              <p14:nvPr/>
            </p14:nvContentPartPr>
            <p14:xfrm>
              <a:off x="4300560" y="3951203"/>
              <a:ext cx="629280" cy="1493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11ACB6-5729-76C9-FBE8-A392D3F125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4440" y="3945083"/>
                <a:ext cx="641520" cy="150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272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FF192-0EF1-EF27-FEC2-BA60E836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575"/>
            <a:ext cx="8678486" cy="2867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4452F6-1DF6-56F2-E385-C0225AD2A322}"/>
              </a:ext>
            </a:extLst>
          </p:cNvPr>
          <p:cNvSpPr txBox="1"/>
          <p:nvPr/>
        </p:nvSpPr>
        <p:spPr>
          <a:xfrm>
            <a:off x="0" y="0"/>
            <a:ext cx="497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Runge-</a:t>
            </a:r>
            <a:r>
              <a:rPr lang="en-US" b="1" dirty="0" err="1"/>
              <a:t>Kutta</a:t>
            </a:r>
            <a:r>
              <a:rPr lang="en-US" b="1" dirty="0"/>
              <a:t> Integrator (RK2) – Draw a picture?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A62607-EEFB-4337-18D8-204D2E8B0DF8}"/>
                  </a:ext>
                </a:extLst>
              </p14:cNvPr>
              <p14:cNvContentPartPr/>
              <p14:nvPr/>
            </p14:nvContentPartPr>
            <p14:xfrm>
              <a:off x="2814120" y="1733243"/>
              <a:ext cx="908640" cy="24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A62607-EEFB-4337-18D8-204D2E8B0D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8000" y="1727123"/>
                <a:ext cx="920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3D5951-F1D6-EA57-8AB9-1F4CA508A661}"/>
                  </a:ext>
                </a:extLst>
              </p14:cNvPr>
              <p14:cNvContentPartPr/>
              <p14:nvPr/>
            </p14:nvContentPartPr>
            <p14:xfrm>
              <a:off x="4042080" y="1692203"/>
              <a:ext cx="372600" cy="18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3D5951-F1D6-EA57-8AB9-1F4CA508A6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35960" y="1686083"/>
                <a:ext cx="38484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BEDBE85-94A4-EEFC-304A-C886380733BB}"/>
              </a:ext>
            </a:extLst>
          </p:cNvPr>
          <p:cNvGrpSpPr/>
          <p:nvPr/>
        </p:nvGrpSpPr>
        <p:grpSpPr>
          <a:xfrm>
            <a:off x="4733640" y="1666283"/>
            <a:ext cx="1131480" cy="45720"/>
            <a:chOff x="4733640" y="1666283"/>
            <a:chExt cx="1131480" cy="4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12E4F09-015E-D0BA-3B97-B271191994B1}"/>
                    </a:ext>
                  </a:extLst>
                </p14:cNvPr>
                <p14:cNvContentPartPr/>
                <p14:nvPr/>
              </p14:nvContentPartPr>
              <p14:xfrm>
                <a:off x="4733640" y="1707323"/>
                <a:ext cx="742320" cy="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12E4F09-015E-D0BA-3B97-B271191994B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27520" y="1701203"/>
                  <a:ext cx="754560" cy="1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A39B5A2-5033-53D4-ACF4-874B8781C5BE}"/>
                    </a:ext>
                  </a:extLst>
                </p14:cNvPr>
                <p14:cNvContentPartPr/>
                <p14:nvPr/>
              </p14:nvContentPartPr>
              <p14:xfrm>
                <a:off x="5613120" y="1666283"/>
                <a:ext cx="252000" cy="12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A39B5A2-5033-53D4-ACF4-874B8781C5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07000" y="1660163"/>
                  <a:ext cx="26424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E9D3A3-0D55-0006-EEF8-57C219D439B3}"/>
              </a:ext>
            </a:extLst>
          </p:cNvPr>
          <p:cNvGrpSpPr/>
          <p:nvPr/>
        </p:nvGrpSpPr>
        <p:grpSpPr>
          <a:xfrm>
            <a:off x="8546760" y="389723"/>
            <a:ext cx="2813040" cy="2370600"/>
            <a:chOff x="8546760" y="389723"/>
            <a:chExt cx="2813040" cy="237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895766D-C62A-86E1-49E3-A9992E3F4674}"/>
                    </a:ext>
                  </a:extLst>
                </p14:cNvPr>
                <p14:cNvContentPartPr/>
                <p14:nvPr/>
              </p14:nvContentPartPr>
              <p14:xfrm>
                <a:off x="8755200" y="1646843"/>
                <a:ext cx="2604600" cy="96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895766D-C62A-86E1-49E3-A9992E3F46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49080" y="1640723"/>
                  <a:ext cx="2616840" cy="9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2A4065-F8C5-A4EB-49E0-75072258D178}"/>
                    </a:ext>
                  </a:extLst>
                </p14:cNvPr>
                <p14:cNvContentPartPr/>
                <p14:nvPr/>
              </p14:nvContentPartPr>
              <p14:xfrm>
                <a:off x="8741880" y="2522723"/>
                <a:ext cx="101880" cy="73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2A4065-F8C5-A4EB-49E0-75072258D1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735760" y="2516603"/>
                  <a:ext cx="114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BA0154-BD86-F83A-D643-1AC00E59D2F6}"/>
                    </a:ext>
                  </a:extLst>
                </p14:cNvPr>
                <p14:cNvContentPartPr/>
                <p14:nvPr/>
              </p14:nvContentPartPr>
              <p14:xfrm>
                <a:off x="8546760" y="389723"/>
                <a:ext cx="1914840" cy="2370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BA0154-BD86-F83A-D643-1AC00E59D2F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40640" y="383603"/>
                  <a:ext cx="1927080" cy="238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F5E72E3-495B-0063-2E7E-5AC932DE76AA}"/>
                  </a:ext>
                </a:extLst>
              </p14:cNvPr>
              <p14:cNvContentPartPr/>
              <p14:nvPr/>
            </p14:nvContentPartPr>
            <p14:xfrm>
              <a:off x="10266120" y="524756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F5E72E3-495B-0063-2E7E-5AC932DE76A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48120" y="52295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6C600E6-29B5-1D6A-08F8-A1844517753A}"/>
                  </a:ext>
                </a:extLst>
              </p14:cNvPr>
              <p14:cNvContentPartPr/>
              <p14:nvPr/>
            </p14:nvContentPartPr>
            <p14:xfrm>
              <a:off x="10088640" y="1628843"/>
              <a:ext cx="81000" cy="98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6C600E6-29B5-1D6A-08F8-A1844517753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71000" y="1610843"/>
                <a:ext cx="116640" cy="13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6AE6C663-FEF6-49BC-4791-EC29BF542C51}"/>
              </a:ext>
            </a:extLst>
          </p:cNvPr>
          <p:cNvGrpSpPr/>
          <p:nvPr/>
        </p:nvGrpSpPr>
        <p:grpSpPr>
          <a:xfrm>
            <a:off x="3242160" y="3281243"/>
            <a:ext cx="106920" cy="268920"/>
            <a:chOff x="3242160" y="3281243"/>
            <a:chExt cx="106920" cy="268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D4CDB6C-DF05-59D4-592A-C811AD3FCF3B}"/>
                    </a:ext>
                  </a:extLst>
                </p14:cNvPr>
                <p14:cNvContentPartPr/>
                <p14:nvPr/>
              </p14:nvContentPartPr>
              <p14:xfrm>
                <a:off x="3252960" y="3335963"/>
                <a:ext cx="43560" cy="21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D4CDB6C-DF05-59D4-592A-C811AD3FCF3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35320" y="3317963"/>
                  <a:ext cx="79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CA7FAD-A9A3-C719-AD30-92FF992C7192}"/>
                    </a:ext>
                  </a:extLst>
                </p14:cNvPr>
                <p14:cNvContentPartPr/>
                <p14:nvPr/>
              </p14:nvContentPartPr>
              <p14:xfrm>
                <a:off x="3242160" y="3281243"/>
                <a:ext cx="106920" cy="110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CA7FAD-A9A3-C719-AD30-92FF992C719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24520" y="3263243"/>
                  <a:ext cx="14256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46A68B6-5F01-E4F8-2D37-8E78ED2D0E06}"/>
              </a:ext>
            </a:extLst>
          </p:cNvPr>
          <p:cNvGrpSpPr/>
          <p:nvPr/>
        </p:nvGrpSpPr>
        <p:grpSpPr>
          <a:xfrm>
            <a:off x="9127800" y="1630283"/>
            <a:ext cx="921240" cy="287280"/>
            <a:chOff x="9127800" y="1630283"/>
            <a:chExt cx="921240" cy="287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743CD0-9A99-0FA8-05A3-06A1335B799A}"/>
                    </a:ext>
                  </a:extLst>
                </p14:cNvPr>
                <p14:cNvContentPartPr/>
                <p14:nvPr/>
              </p14:nvContentPartPr>
              <p14:xfrm>
                <a:off x="9955800" y="1630283"/>
                <a:ext cx="93240" cy="19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743CD0-9A99-0FA8-05A3-06A1335B799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937800" y="1612283"/>
                  <a:ext cx="1288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A0B6F84-C51C-AE05-4600-82B151198F7C}"/>
                    </a:ext>
                  </a:extLst>
                </p14:cNvPr>
                <p14:cNvContentPartPr/>
                <p14:nvPr/>
              </p14:nvContentPartPr>
              <p14:xfrm>
                <a:off x="9724680" y="1664123"/>
                <a:ext cx="181800" cy="49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A0B6F84-C51C-AE05-4600-82B151198F7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706680" y="1646123"/>
                  <a:ext cx="2174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3F2C83-1624-966B-52AF-48DAD0A644C4}"/>
                    </a:ext>
                  </a:extLst>
                </p14:cNvPr>
                <p14:cNvContentPartPr/>
                <p14:nvPr/>
              </p14:nvContentPartPr>
              <p14:xfrm>
                <a:off x="9640800" y="1730723"/>
                <a:ext cx="24480" cy="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3F2C83-1624-966B-52AF-48DAD0A644C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22800" y="1712723"/>
                  <a:ext cx="60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A6C3CEC-6E58-4D9C-3B0A-13D575778293}"/>
                    </a:ext>
                  </a:extLst>
                </p14:cNvPr>
                <p14:cNvContentPartPr/>
                <p14:nvPr/>
              </p14:nvContentPartPr>
              <p14:xfrm>
                <a:off x="9603720" y="1755923"/>
                <a:ext cx="4320" cy="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A6C3CEC-6E58-4D9C-3B0A-13D57577829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586080" y="1738283"/>
                  <a:ext cx="39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4234FBD-DDCF-25D5-D05D-C181D4329F2A}"/>
                    </a:ext>
                  </a:extLst>
                </p14:cNvPr>
                <p14:cNvContentPartPr/>
                <p14:nvPr/>
              </p14:nvContentPartPr>
              <p14:xfrm>
                <a:off x="9504720" y="1778243"/>
                <a:ext cx="30600" cy="9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4234FBD-DDCF-25D5-D05D-C181D4329F2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487080" y="1760603"/>
                  <a:ext cx="662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806E4BA-CB62-BE7F-2D51-4A09ED060A90}"/>
                    </a:ext>
                  </a:extLst>
                </p14:cNvPr>
                <p14:cNvContentPartPr/>
                <p14:nvPr/>
              </p14:nvContentPartPr>
              <p14:xfrm>
                <a:off x="9399240" y="1817483"/>
                <a:ext cx="30600" cy="9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806E4BA-CB62-BE7F-2D51-4A09ED060A9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81600" y="1799483"/>
                  <a:ext cx="66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62EC89E-CACC-E4F5-32CA-9E41D90C7775}"/>
                    </a:ext>
                  </a:extLst>
                </p14:cNvPr>
                <p14:cNvContentPartPr/>
                <p14:nvPr/>
              </p14:nvContentPartPr>
              <p14:xfrm>
                <a:off x="9272160" y="1860323"/>
                <a:ext cx="33840" cy="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62EC89E-CACC-E4F5-32CA-9E41D90C777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254160" y="1842683"/>
                  <a:ext cx="69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7636639-A617-37B2-65E1-DC0B99E41FED}"/>
                    </a:ext>
                  </a:extLst>
                </p14:cNvPr>
                <p14:cNvContentPartPr/>
                <p14:nvPr/>
              </p14:nvContentPartPr>
              <p14:xfrm>
                <a:off x="9127800" y="1904243"/>
                <a:ext cx="54000" cy="1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7636639-A617-37B2-65E1-DC0B99E41FE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109800" y="1886243"/>
                  <a:ext cx="8964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694EFF-B4C1-A244-D20C-54B8719D5241}"/>
                  </a:ext>
                </a:extLst>
              </p14:cNvPr>
              <p14:cNvContentPartPr/>
              <p14:nvPr/>
            </p14:nvContentPartPr>
            <p14:xfrm>
              <a:off x="8941320" y="1967963"/>
              <a:ext cx="59040" cy="2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694EFF-B4C1-A244-D20C-54B8719D524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23320" y="1950323"/>
                <a:ext cx="9468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7DEA1FB6-2184-5039-A1BF-9ABDD3043D36}"/>
              </a:ext>
            </a:extLst>
          </p:cNvPr>
          <p:cNvGrpSpPr/>
          <p:nvPr/>
        </p:nvGrpSpPr>
        <p:grpSpPr>
          <a:xfrm>
            <a:off x="10249920" y="1559003"/>
            <a:ext cx="290520" cy="47520"/>
            <a:chOff x="10249920" y="1559003"/>
            <a:chExt cx="290520" cy="47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145A7D-9476-5F48-48E9-DEDD4A2EB5AC}"/>
                    </a:ext>
                  </a:extLst>
                </p14:cNvPr>
                <p14:cNvContentPartPr/>
                <p14:nvPr/>
              </p14:nvContentPartPr>
              <p14:xfrm>
                <a:off x="10249920" y="1598603"/>
                <a:ext cx="23040" cy="7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145A7D-9476-5F48-48E9-DEDD4A2EB5A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32280" y="1580963"/>
                  <a:ext cx="58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2CB5DC-365D-E157-D649-7A14157DB5BA}"/>
                    </a:ext>
                  </a:extLst>
                </p14:cNvPr>
                <p14:cNvContentPartPr/>
                <p14:nvPr/>
              </p14:nvContentPartPr>
              <p14:xfrm>
                <a:off x="10353240" y="1584563"/>
                <a:ext cx="11880" cy="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2CB5DC-365D-E157-D649-7A14157DB5B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335240" y="1566563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41B06CB-ABD3-A16A-21F0-852CEB9B2FEB}"/>
                    </a:ext>
                  </a:extLst>
                </p14:cNvPr>
                <p14:cNvContentPartPr/>
                <p14:nvPr/>
              </p14:nvContentPartPr>
              <p14:xfrm>
                <a:off x="10515240" y="1559003"/>
                <a:ext cx="25200" cy="5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41B06CB-ABD3-A16A-21F0-852CEB9B2FE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497240" y="1541363"/>
                  <a:ext cx="6084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4B56DC1-ED1A-EB43-0FB8-5178659812F9}"/>
                  </a:ext>
                </a:extLst>
              </p14:cNvPr>
              <p14:cNvContentPartPr/>
              <p14:nvPr/>
            </p14:nvContentPartPr>
            <p14:xfrm>
              <a:off x="10704240" y="1533083"/>
              <a:ext cx="53640" cy="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4B56DC1-ED1A-EB43-0FB8-5178659812F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86600" y="1515083"/>
                <a:ext cx="89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8A03C55-0E77-3D24-5DCF-FE959F7F96A7}"/>
                  </a:ext>
                </a:extLst>
              </p14:cNvPr>
              <p14:cNvContentPartPr/>
              <p14:nvPr/>
            </p14:nvContentPartPr>
            <p14:xfrm>
              <a:off x="10919880" y="1507523"/>
              <a:ext cx="39960" cy="8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8A03C55-0E77-3D24-5DCF-FE959F7F96A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902240" y="1489523"/>
                <a:ext cx="75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863CD51-FAF9-BFB1-85B4-046BF8DE20BF}"/>
                  </a:ext>
                </a:extLst>
              </p14:cNvPr>
              <p14:cNvContentPartPr/>
              <p14:nvPr/>
            </p14:nvContentPartPr>
            <p14:xfrm>
              <a:off x="11170080" y="1447403"/>
              <a:ext cx="266040" cy="3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863CD51-FAF9-BFB1-85B4-046BF8DE20B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1152080" y="1429403"/>
                <a:ext cx="30168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545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C39BD-9E3B-A853-9AA0-BC0163292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4030"/>
            <a:ext cx="9866421" cy="5063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A3744-5F84-FDFE-8D05-01601CB00C88}"/>
              </a:ext>
            </a:extLst>
          </p:cNvPr>
          <p:cNvSpPr txBox="1"/>
          <p:nvPr/>
        </p:nvSpPr>
        <p:spPr>
          <a:xfrm>
            <a:off x="4813738" y="0"/>
            <a:ext cx="786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Runge-</a:t>
            </a:r>
            <a:r>
              <a:rPr lang="en-US" b="1" dirty="0" err="1"/>
              <a:t>Kutta</a:t>
            </a:r>
            <a:r>
              <a:rPr lang="en-US" b="1" dirty="0"/>
              <a:t> 4 Integrator (very standard method inside of </a:t>
            </a:r>
            <a:r>
              <a:rPr lang="en-US" b="1" dirty="0" err="1"/>
              <a:t>eg</a:t>
            </a:r>
            <a:r>
              <a:rPr lang="en-US" b="1" dirty="0"/>
              <a:t> Mathematica)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F2E1E79-2BC5-A4BD-4D72-C184FE201C64}"/>
                  </a:ext>
                </a:extLst>
              </p14:cNvPr>
              <p14:cNvContentPartPr/>
              <p14:nvPr/>
            </p14:nvContentPartPr>
            <p14:xfrm>
              <a:off x="8154360" y="2288363"/>
              <a:ext cx="1300680" cy="4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F2E1E79-2BC5-A4BD-4D72-C184FE201C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6360" y="2270363"/>
                <a:ext cx="133632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C68F5-9133-D0AE-6498-8AB52B87637F}"/>
              </a:ext>
            </a:extLst>
          </p:cNvPr>
          <p:cNvGrpSpPr/>
          <p:nvPr/>
        </p:nvGrpSpPr>
        <p:grpSpPr>
          <a:xfrm>
            <a:off x="8552880" y="1082723"/>
            <a:ext cx="1233720" cy="374760"/>
            <a:chOff x="8552880" y="1082723"/>
            <a:chExt cx="1233720" cy="374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E6295A3-00BD-FAFE-03C8-5216AB0EC02F}"/>
                    </a:ext>
                  </a:extLst>
                </p14:cNvPr>
                <p14:cNvContentPartPr/>
                <p14:nvPr/>
              </p14:nvContentPartPr>
              <p14:xfrm>
                <a:off x="8602920" y="1249763"/>
                <a:ext cx="3240" cy="196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E6295A3-00BD-FAFE-03C8-5216AB0EC0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584920" y="1232123"/>
                  <a:ext cx="38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5F82BFD-0DF3-9D0D-D543-0D7A8A084EAA}"/>
                    </a:ext>
                  </a:extLst>
                </p14:cNvPr>
                <p14:cNvContentPartPr/>
                <p14:nvPr/>
              </p14:nvContentPartPr>
              <p14:xfrm>
                <a:off x="8552880" y="1120163"/>
                <a:ext cx="244080" cy="33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5F82BFD-0DF3-9D0D-D543-0D7A8A084EA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34880" y="1102523"/>
                  <a:ext cx="2797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F041C46-1787-1A89-0342-EA5C1CD22E62}"/>
                    </a:ext>
                  </a:extLst>
                </p14:cNvPr>
                <p14:cNvContentPartPr/>
                <p14:nvPr/>
              </p14:nvContentPartPr>
              <p14:xfrm>
                <a:off x="8937000" y="1171283"/>
                <a:ext cx="8640" cy="268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F041C46-1787-1A89-0342-EA5C1CD22E6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919360" y="1153643"/>
                  <a:ext cx="44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351C78-37A8-5758-351E-BC6D563C92B7}"/>
                    </a:ext>
                  </a:extLst>
                </p14:cNvPr>
                <p14:cNvContentPartPr/>
                <p14:nvPr/>
              </p14:nvContentPartPr>
              <p14:xfrm>
                <a:off x="8900640" y="1180643"/>
                <a:ext cx="189720" cy="225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351C78-37A8-5758-351E-BC6D563C92B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883000" y="1163003"/>
                  <a:ext cx="225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C348663-04D2-8AC4-6D99-164742320CF0}"/>
                    </a:ext>
                  </a:extLst>
                </p14:cNvPr>
                <p14:cNvContentPartPr/>
                <p14:nvPr/>
              </p14:nvContentPartPr>
              <p14:xfrm>
                <a:off x="9179640" y="1147883"/>
                <a:ext cx="82080" cy="157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C348663-04D2-8AC4-6D99-164742320CF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62000" y="1130243"/>
                  <a:ext cx="117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F8E6E8-786F-652E-2833-8B971B512466}"/>
                    </a:ext>
                  </a:extLst>
                </p14:cNvPr>
                <p14:cNvContentPartPr/>
                <p14:nvPr/>
              </p14:nvContentPartPr>
              <p14:xfrm>
                <a:off x="9290880" y="1131323"/>
                <a:ext cx="117360" cy="246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F8E6E8-786F-652E-2833-8B971B51246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273240" y="1113683"/>
                  <a:ext cx="153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7B33971-BD00-F92E-8956-5457F2EAABA1}"/>
                    </a:ext>
                  </a:extLst>
                </p14:cNvPr>
                <p14:cNvContentPartPr/>
                <p14:nvPr/>
              </p14:nvContentPartPr>
              <p14:xfrm>
                <a:off x="9424440" y="1159403"/>
                <a:ext cx="163080" cy="224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7B33971-BD00-F92E-8956-5457F2EAAB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06800" y="1141763"/>
                  <a:ext cx="1987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240322-73FF-4786-9960-FCEF0EF33B0D}"/>
                    </a:ext>
                  </a:extLst>
                </p14:cNvPr>
                <p14:cNvContentPartPr/>
                <p14:nvPr/>
              </p14:nvContentPartPr>
              <p14:xfrm>
                <a:off x="9517320" y="1082723"/>
                <a:ext cx="269280" cy="59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240322-73FF-4786-9960-FCEF0EF33B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499680" y="1065083"/>
                  <a:ext cx="30492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E2CFA40-4870-5062-A745-BA8C7D88E773}"/>
                  </a:ext>
                </a:extLst>
              </p14:cNvPr>
              <p14:cNvContentPartPr/>
              <p14:nvPr/>
            </p14:nvContentPartPr>
            <p14:xfrm>
              <a:off x="1423440" y="486776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E2CFA40-4870-5062-A745-BA8C7D88E7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05800" y="48501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9924784-C4FE-1A34-49E3-D94F41DA6289}"/>
                  </a:ext>
                </a:extLst>
              </p14:cNvPr>
              <p14:cNvContentPartPr/>
              <p14:nvPr/>
            </p14:nvContentPartPr>
            <p14:xfrm>
              <a:off x="1464480" y="535952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9924784-C4FE-1A34-49E3-D94F41DA628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46840" y="534152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1E48F78-A44D-CCFB-6FE8-32323FACC2E6}"/>
                  </a:ext>
                </a:extLst>
              </p14:cNvPr>
              <p14:cNvContentPartPr/>
              <p14:nvPr/>
            </p14:nvContentPartPr>
            <p14:xfrm>
              <a:off x="1467000" y="594128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1E48F78-A44D-CCFB-6FE8-32323FACC2E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49360" y="592364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776823B-77E8-20E4-3270-CEED0EE186F2}"/>
                  </a:ext>
                </a:extLst>
              </p14:cNvPr>
              <p14:cNvContentPartPr/>
              <p14:nvPr/>
            </p14:nvContentPartPr>
            <p14:xfrm>
              <a:off x="1497960" y="6552923"/>
              <a:ext cx="720" cy="2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776823B-77E8-20E4-3270-CEED0EE186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79960" y="6534923"/>
                <a:ext cx="363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4A05C9-8283-AE9C-A4ED-C276E3E9C349}"/>
                  </a:ext>
                </a:extLst>
              </p14:cNvPr>
              <p14:cNvContentPartPr/>
              <p14:nvPr/>
            </p14:nvContentPartPr>
            <p14:xfrm>
              <a:off x="6365520" y="483392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4A05C9-8283-AE9C-A4ED-C276E3E9C34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47880" y="48162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5981FED-F9C5-ADB9-F5BD-212B9E83A0FC}"/>
                  </a:ext>
                </a:extLst>
              </p14:cNvPr>
              <p14:cNvContentPartPr/>
              <p14:nvPr/>
            </p14:nvContentPartPr>
            <p14:xfrm>
              <a:off x="6309360" y="5407403"/>
              <a:ext cx="3600" cy="4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5981FED-F9C5-ADB9-F5BD-212B9E83A0F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291360" y="5389763"/>
                <a:ext cx="39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3CBBAA-2D63-F43D-DA67-E81A52F3FA34}"/>
                  </a:ext>
                </a:extLst>
              </p14:cNvPr>
              <p14:cNvContentPartPr/>
              <p14:nvPr/>
            </p14:nvContentPartPr>
            <p14:xfrm>
              <a:off x="6387840" y="6016883"/>
              <a:ext cx="3600" cy="1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3CBBAA-2D63-F43D-DA67-E81A52F3FA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69840" y="5999243"/>
                <a:ext cx="392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C05845-357D-122F-1C0E-67B47C07350B}"/>
                  </a:ext>
                </a:extLst>
              </p14:cNvPr>
              <p14:cNvContentPartPr/>
              <p14:nvPr/>
            </p14:nvContentPartPr>
            <p14:xfrm>
              <a:off x="6302160" y="6588563"/>
              <a:ext cx="1440" cy="1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C05845-357D-122F-1C0E-67B47C0735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284160" y="6570923"/>
                <a:ext cx="370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CC4EA8-2BA7-A42E-BB22-C0583B5CF0BB}"/>
                  </a:ext>
                </a:extLst>
              </p14:cNvPr>
              <p14:cNvContentPartPr/>
              <p14:nvPr/>
            </p14:nvContentPartPr>
            <p14:xfrm>
              <a:off x="2988720" y="3547283"/>
              <a:ext cx="681120" cy="119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CC4EA8-2BA7-A42E-BB22-C0583B5CF0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71080" y="3529643"/>
                <a:ext cx="7167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3D1B3C9-E255-E52D-8B4F-2428E68CE282}"/>
                  </a:ext>
                </a:extLst>
              </p14:cNvPr>
              <p14:cNvContentPartPr/>
              <p14:nvPr/>
            </p14:nvContentPartPr>
            <p14:xfrm>
              <a:off x="4442400" y="3561683"/>
              <a:ext cx="636840" cy="76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3D1B3C9-E255-E52D-8B4F-2428E68CE28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24760" y="3543683"/>
                <a:ext cx="6724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5D32A3-1712-BCD8-E394-194A46986138}"/>
                  </a:ext>
                </a:extLst>
              </p14:cNvPr>
              <p14:cNvContentPartPr/>
              <p14:nvPr/>
            </p14:nvContentPartPr>
            <p14:xfrm>
              <a:off x="6125760" y="3550883"/>
              <a:ext cx="408240" cy="4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5D32A3-1712-BCD8-E394-194A4698613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107760" y="3533243"/>
                <a:ext cx="4438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04D02D6-97FF-6A91-293F-ABF951ADFB75}"/>
                  </a:ext>
                </a:extLst>
              </p14:cNvPr>
              <p14:cNvContentPartPr/>
              <p14:nvPr/>
            </p14:nvContentPartPr>
            <p14:xfrm>
              <a:off x="7360200" y="3547643"/>
              <a:ext cx="452520" cy="15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04D02D6-97FF-6A91-293F-ABF951ADFB7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342200" y="3530003"/>
                <a:ext cx="488160" cy="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993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F87A6-9A9E-09F9-8F82-B68AB788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285097"/>
          </a:xfrm>
        </p:spPr>
        <p:txBody>
          <a:bodyPr>
            <a:normAutofit/>
          </a:bodyPr>
          <a:lstStyle/>
          <a:p>
            <a:r>
              <a:rPr lang="en-US" dirty="0"/>
              <a:t>SciPy implementation</a:t>
            </a:r>
            <a:br>
              <a:rPr lang="en-US" dirty="0"/>
            </a:br>
            <a:r>
              <a:rPr lang="en-US" sz="2000" dirty="0">
                <a:hlinkClick r:id="rId2"/>
              </a:rPr>
              <a:t>https://docs.scipy.org/doc/scipy/reference/generated/scipy.integrate.RK45.html#scipy.integrate.RK45</a:t>
            </a:r>
            <a:r>
              <a:rPr 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C15238-0D5D-4CE1-2F08-3EC7B9F0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50" y="1285097"/>
            <a:ext cx="9135750" cy="55729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9D3A55-A3B2-9657-4F47-D844D17AD683}"/>
                  </a:ext>
                </a:extLst>
              </p14:cNvPr>
              <p14:cNvContentPartPr/>
              <p14:nvPr/>
            </p14:nvContentPartPr>
            <p14:xfrm>
              <a:off x="3016800" y="1725323"/>
              <a:ext cx="1707120" cy="72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9D3A55-A3B2-9657-4F47-D844D17AD6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8800" y="1707323"/>
                <a:ext cx="1742760" cy="76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06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9FD0-37D5-77FA-FB6A-B01D12BB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Generalized solver: </a:t>
            </a:r>
            <a:br>
              <a:rPr lang="en-US" dirty="0"/>
            </a:br>
            <a:r>
              <a:rPr lang="en-US" sz="1800" dirty="0">
                <a:hlinkClick r:id="rId2"/>
              </a:rPr>
              <a:t>https://docs.scipy.org/doc/scipy/reference/generated/scipy.integrate.solve_ivp.html#scipy.integrate.solve_ivp</a:t>
            </a:r>
            <a:r>
              <a:rPr lang="en-US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D61B6-6ED5-3B10-ED37-CB702776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92" y="1323203"/>
            <a:ext cx="9192908" cy="5534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871D60-7732-6F30-A84D-BA659755F0DF}"/>
                  </a:ext>
                </a:extLst>
              </p14:cNvPr>
              <p14:cNvContentPartPr/>
              <p14:nvPr/>
            </p14:nvContentPartPr>
            <p14:xfrm>
              <a:off x="2971440" y="1331843"/>
              <a:ext cx="569520" cy="1271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871D60-7732-6F30-A84D-BA659755F0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3440" y="1314203"/>
                <a:ext cx="605160" cy="13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C117BA-B729-488A-3193-B39114342ECE}"/>
                  </a:ext>
                </a:extLst>
              </p14:cNvPr>
              <p14:cNvContentPartPr/>
              <p14:nvPr/>
            </p14:nvContentPartPr>
            <p14:xfrm>
              <a:off x="6242040" y="1244003"/>
              <a:ext cx="371520" cy="1191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C117BA-B729-488A-3193-B39114342E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4040" y="1226003"/>
                <a:ext cx="407160" cy="122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8589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FFEC-169A-5AE4-A9C3-63E816BB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Wait? How do you define a function?</a:t>
            </a:r>
            <a:br>
              <a:rPr lang="en-US" dirty="0"/>
            </a:br>
            <a:r>
              <a:rPr lang="en-US" sz="2200" dirty="0">
                <a:hlinkClick r:id="rId2"/>
              </a:rPr>
              <a:t>https://docs.python.org/3/tutorial/controlflow.html#defining-functions</a:t>
            </a:r>
            <a:r>
              <a:rPr lang="en-US" sz="2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106F9-F62F-C02F-C0D4-DE954D21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45" y="1439077"/>
            <a:ext cx="10282406" cy="50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BFD3C-B1B1-63AF-3280-F279BBDF1A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Define a function that implements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dirty="0"/>
                  <a:t> ???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26BFD3C-B1B1-63AF-3280-F279BBDF1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67F05E-97A1-1773-6019-BE8E16480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0" y="1825069"/>
            <a:ext cx="11679280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6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FC51A4-250B-5D84-B43F-42E3F07254C1}"/>
              </a:ext>
            </a:extLst>
          </p:cNvPr>
          <p:cNvGrpSpPr/>
          <p:nvPr/>
        </p:nvGrpSpPr>
        <p:grpSpPr>
          <a:xfrm>
            <a:off x="1319283" y="2383764"/>
            <a:ext cx="1697400" cy="2825640"/>
            <a:chOff x="1319283" y="2383764"/>
            <a:chExt cx="1697400" cy="282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A2CB8CC-2A66-BF2D-D519-21E74CA03161}"/>
                    </a:ext>
                  </a:extLst>
                </p14:cNvPr>
                <p14:cNvContentPartPr/>
                <p14:nvPr/>
              </p14:nvContentPartPr>
              <p14:xfrm>
                <a:off x="1319283" y="2383764"/>
                <a:ext cx="1697400" cy="14907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A2CB8CC-2A66-BF2D-D519-21E74CA031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01283" y="2366124"/>
                  <a:ext cx="1733040" cy="152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4632E2F-FA7E-D3B5-6B01-A52445A30E06}"/>
                    </a:ext>
                  </a:extLst>
                </p14:cNvPr>
                <p14:cNvContentPartPr/>
                <p14:nvPr/>
              </p14:nvContentPartPr>
              <p14:xfrm>
                <a:off x="2095443" y="4126884"/>
                <a:ext cx="44640" cy="941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4632E2F-FA7E-D3B5-6B01-A52445A30E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77443" y="4109244"/>
                  <a:ext cx="80280" cy="9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8DCF8F-2F0F-98CC-916A-3AF481F7D3DF}"/>
                    </a:ext>
                  </a:extLst>
                </p14:cNvPr>
                <p14:cNvContentPartPr/>
                <p14:nvPr/>
              </p14:nvContentPartPr>
              <p14:xfrm>
                <a:off x="1960443" y="4981884"/>
                <a:ext cx="337680" cy="227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8DCF8F-2F0F-98CC-916A-3AF481F7D3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2803" y="4963884"/>
                  <a:ext cx="37332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F52E87F-8861-F558-4DEF-C50CD8CB8387}"/>
                  </a:ext>
                </a:extLst>
              </p14:cNvPr>
              <p14:cNvContentPartPr/>
              <p14:nvPr/>
            </p14:nvContentPartPr>
            <p14:xfrm>
              <a:off x="2008683" y="1310964"/>
              <a:ext cx="243000" cy="102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F52E87F-8861-F558-4DEF-C50CD8CB838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90683" y="1293324"/>
                <a:ext cx="278640" cy="10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57749CA-8695-346A-0729-EBEF02A6B70C}"/>
              </a:ext>
            </a:extLst>
          </p:cNvPr>
          <p:cNvGrpSpPr/>
          <p:nvPr/>
        </p:nvGrpSpPr>
        <p:grpSpPr>
          <a:xfrm>
            <a:off x="2499003" y="1443084"/>
            <a:ext cx="1079640" cy="730440"/>
            <a:chOff x="2499003" y="1443084"/>
            <a:chExt cx="1079640" cy="73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323880-1DEE-6F16-41CC-975EAA3E77EF}"/>
                    </a:ext>
                  </a:extLst>
                </p14:cNvPr>
                <p14:cNvContentPartPr/>
                <p14:nvPr/>
              </p14:nvContentPartPr>
              <p14:xfrm>
                <a:off x="2515563" y="1443084"/>
                <a:ext cx="330840" cy="401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323880-1DEE-6F16-41CC-975EAA3E77E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97923" y="1425084"/>
                  <a:ext cx="36648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7EB29DF-0622-FA37-0340-72721CA34F37}"/>
                    </a:ext>
                  </a:extLst>
                </p14:cNvPr>
                <p14:cNvContentPartPr/>
                <p14:nvPr/>
              </p14:nvContentPartPr>
              <p14:xfrm>
                <a:off x="2499003" y="1607244"/>
                <a:ext cx="271800" cy="24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7EB29DF-0622-FA37-0340-72721CA34F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81363" y="1589244"/>
                  <a:ext cx="307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F2960A-DEF1-0C3E-E2D7-FC6A681E69A8}"/>
                    </a:ext>
                  </a:extLst>
                </p14:cNvPr>
                <p14:cNvContentPartPr/>
                <p14:nvPr/>
              </p14:nvContentPartPr>
              <p14:xfrm>
                <a:off x="2710683" y="1830444"/>
                <a:ext cx="31320" cy="160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2F2960A-DEF1-0C3E-E2D7-FC6A681E69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3043" y="1812444"/>
                  <a:ext cx="66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53E2E1B-63E8-8EEE-CB22-7A6512378939}"/>
                    </a:ext>
                  </a:extLst>
                </p14:cNvPr>
                <p14:cNvContentPartPr/>
                <p14:nvPr/>
              </p14:nvContentPartPr>
              <p14:xfrm>
                <a:off x="2636523" y="1822884"/>
                <a:ext cx="277920" cy="17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53E2E1B-63E8-8EEE-CB22-7A65123789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18883" y="1804884"/>
                  <a:ext cx="313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5927D68-EA23-90F8-8669-12E2AE3F8B1C}"/>
                    </a:ext>
                  </a:extLst>
                </p14:cNvPr>
                <p14:cNvContentPartPr/>
                <p14:nvPr/>
              </p14:nvContentPartPr>
              <p14:xfrm>
                <a:off x="2964123" y="1864284"/>
                <a:ext cx="23400" cy="11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5927D68-EA23-90F8-8669-12E2AE3F8B1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46483" y="1846284"/>
                  <a:ext cx="59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D420F1-B4A8-E819-38A7-6A6E26ED83CB}"/>
                    </a:ext>
                  </a:extLst>
                </p14:cNvPr>
                <p14:cNvContentPartPr/>
                <p14:nvPr/>
              </p14:nvContentPartPr>
              <p14:xfrm>
                <a:off x="2997243" y="1779324"/>
                <a:ext cx="126360" cy="214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D420F1-B4A8-E819-38A7-6A6E26ED83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79603" y="1761684"/>
                  <a:ext cx="162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1F44873-7C30-CAEA-5DCC-0A30536D2147}"/>
                    </a:ext>
                  </a:extLst>
                </p14:cNvPr>
                <p14:cNvContentPartPr/>
                <p14:nvPr/>
              </p14:nvContentPartPr>
              <p14:xfrm>
                <a:off x="3185163" y="1771404"/>
                <a:ext cx="118440" cy="19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1F44873-7C30-CAEA-5DCC-0A30536D214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67523" y="1753404"/>
                  <a:ext cx="154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03198CB-8898-A59D-7E09-3EDA4B9AAB26}"/>
                    </a:ext>
                  </a:extLst>
                </p14:cNvPr>
                <p14:cNvContentPartPr/>
                <p14:nvPr/>
              </p14:nvContentPartPr>
              <p14:xfrm>
                <a:off x="3150603" y="1894524"/>
                <a:ext cx="176040" cy="1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03198CB-8898-A59D-7E09-3EDA4B9AAB2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32963" y="1876524"/>
                  <a:ext cx="211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640D374-6C68-FA3D-AEE7-91CD85964C3E}"/>
                    </a:ext>
                  </a:extLst>
                </p14:cNvPr>
                <p14:cNvContentPartPr/>
                <p14:nvPr/>
              </p14:nvContentPartPr>
              <p14:xfrm>
                <a:off x="3378123" y="1778964"/>
                <a:ext cx="200520" cy="222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640D374-6C68-FA3D-AEE7-91CD85964C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60123" y="1760964"/>
                  <a:ext cx="236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5FCAFB-898B-850E-226D-78CA587A2786}"/>
                    </a:ext>
                  </a:extLst>
                </p14:cNvPr>
                <p14:cNvContentPartPr/>
                <p14:nvPr/>
              </p14:nvContentPartPr>
              <p14:xfrm>
                <a:off x="3461643" y="1929084"/>
                <a:ext cx="111960" cy="244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5FCAFB-898B-850E-226D-78CA587A27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44003" y="1911084"/>
                  <a:ext cx="14760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733235-8995-E55C-AE5D-D6324088BEB5}"/>
              </a:ext>
            </a:extLst>
          </p:cNvPr>
          <p:cNvGrpSpPr/>
          <p:nvPr/>
        </p:nvGrpSpPr>
        <p:grpSpPr>
          <a:xfrm>
            <a:off x="781803" y="511404"/>
            <a:ext cx="697320" cy="1127880"/>
            <a:chOff x="781803" y="511404"/>
            <a:chExt cx="697320" cy="11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6E7CDF-C0C3-B8BB-8B3D-03390144691E}"/>
                    </a:ext>
                  </a:extLst>
                </p14:cNvPr>
                <p14:cNvContentPartPr/>
                <p14:nvPr/>
              </p14:nvContentPartPr>
              <p14:xfrm>
                <a:off x="895203" y="905964"/>
                <a:ext cx="24480" cy="73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6E7CDF-C0C3-B8BB-8B3D-03390144691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77203" y="887964"/>
                  <a:ext cx="6012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B7251DB-F148-C10C-2C0B-4AD64F55F7E8}"/>
                    </a:ext>
                  </a:extLst>
                </p14:cNvPr>
                <p14:cNvContentPartPr/>
                <p14:nvPr/>
              </p14:nvContentPartPr>
              <p14:xfrm>
                <a:off x="781803" y="860604"/>
                <a:ext cx="189720" cy="158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B7251DB-F148-C10C-2C0B-4AD64F55F7E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3803" y="842604"/>
                  <a:ext cx="2253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CFB0126-E17A-BF5F-A37E-F5201BD3C96A}"/>
                    </a:ext>
                  </a:extLst>
                </p14:cNvPr>
                <p14:cNvContentPartPr/>
                <p14:nvPr/>
              </p14:nvContentPartPr>
              <p14:xfrm>
                <a:off x="1182843" y="511404"/>
                <a:ext cx="5400" cy="18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CFB0126-E17A-BF5F-A37E-F5201BD3C96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4843" y="493404"/>
                  <a:ext cx="41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4B9512B-9172-4612-A238-AB90FB27E5B6}"/>
                    </a:ext>
                  </a:extLst>
                </p14:cNvPr>
                <p14:cNvContentPartPr/>
                <p14:nvPr/>
              </p14:nvContentPartPr>
              <p14:xfrm>
                <a:off x="1078443" y="685644"/>
                <a:ext cx="121320" cy="3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B9512B-9172-4612-A238-AB90FB27E5B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60443" y="667644"/>
                  <a:ext cx="156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C8B608E-0AD8-B4FF-4401-751FEF3D1024}"/>
                    </a:ext>
                  </a:extLst>
                </p14:cNvPr>
                <p14:cNvContentPartPr/>
                <p14:nvPr/>
              </p14:nvContentPartPr>
              <p14:xfrm>
                <a:off x="1332603" y="579084"/>
                <a:ext cx="146520" cy="25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C8B608E-0AD8-B4FF-4401-751FEF3D10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314603" y="561084"/>
                  <a:ext cx="1821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DB4431-C733-E55E-71F2-F93195A3E408}"/>
                    </a:ext>
                  </a:extLst>
                </p14:cNvPr>
                <p14:cNvContentPartPr/>
                <p14:nvPr/>
              </p14:nvContentPartPr>
              <p14:xfrm>
                <a:off x="1174923" y="583404"/>
                <a:ext cx="14760" cy="297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DB4431-C733-E55E-71F2-F93195A3E40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56923" y="565404"/>
                  <a:ext cx="5040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C4582E7-DBE5-3022-029A-179C7E8CAAEA}"/>
              </a:ext>
            </a:extLst>
          </p:cNvPr>
          <p:cNvGrpSpPr/>
          <p:nvPr/>
        </p:nvGrpSpPr>
        <p:grpSpPr>
          <a:xfrm>
            <a:off x="4933323" y="711564"/>
            <a:ext cx="2007720" cy="5041800"/>
            <a:chOff x="4933323" y="711564"/>
            <a:chExt cx="2007720" cy="50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4C41048-18DF-886E-A205-A4E5F75604C6}"/>
                    </a:ext>
                  </a:extLst>
                </p14:cNvPr>
                <p14:cNvContentPartPr/>
                <p14:nvPr/>
              </p14:nvContentPartPr>
              <p14:xfrm>
                <a:off x="5766723" y="713724"/>
                <a:ext cx="643320" cy="4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4C41048-18DF-886E-A205-A4E5F75604C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48723" y="695724"/>
                  <a:ext cx="678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58C8BD-BA07-D433-43E2-63F4B4C9D0FD}"/>
                    </a:ext>
                  </a:extLst>
                </p14:cNvPr>
                <p14:cNvContentPartPr/>
                <p14:nvPr/>
              </p14:nvContentPartPr>
              <p14:xfrm>
                <a:off x="5707683" y="711564"/>
                <a:ext cx="754920" cy="427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58C8BD-BA07-D433-43E2-63F4B4C9D0F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89683" y="693564"/>
                  <a:ext cx="790560" cy="431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2D2B944-2244-9E3B-1D8D-AABEF6AF2507}"/>
                    </a:ext>
                  </a:extLst>
                </p14:cNvPr>
                <p14:cNvContentPartPr/>
                <p14:nvPr/>
              </p14:nvContentPartPr>
              <p14:xfrm>
                <a:off x="5033403" y="5137404"/>
                <a:ext cx="1907640" cy="5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2D2B944-2244-9E3B-1D8D-AABEF6AF25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15763" y="5119404"/>
                  <a:ext cx="19432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54B31C-5E43-639F-B7C0-45CB47D58873}"/>
                    </a:ext>
                  </a:extLst>
                </p14:cNvPr>
                <p14:cNvContentPartPr/>
                <p14:nvPr/>
              </p14:nvContentPartPr>
              <p14:xfrm>
                <a:off x="4933323" y="5351244"/>
                <a:ext cx="322920" cy="304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54B31C-5E43-639F-B7C0-45CB47D5887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15683" y="5333244"/>
                  <a:ext cx="358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ACD7526-A81F-EF95-B3C3-2E02FBC71E1E}"/>
                    </a:ext>
                  </a:extLst>
                </p14:cNvPr>
                <p14:cNvContentPartPr/>
                <p14:nvPr/>
              </p14:nvContentPartPr>
              <p14:xfrm>
                <a:off x="5294043" y="5328924"/>
                <a:ext cx="311400" cy="275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ACD7526-A81F-EF95-B3C3-2E02FBC71E1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76403" y="5310924"/>
                  <a:ext cx="3470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B305F27-DEE9-86C7-2F37-9407A59235A6}"/>
                    </a:ext>
                  </a:extLst>
                </p14:cNvPr>
                <p14:cNvContentPartPr/>
                <p14:nvPr/>
              </p14:nvContentPartPr>
              <p14:xfrm>
                <a:off x="5690403" y="5357004"/>
                <a:ext cx="294840" cy="254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B305F27-DEE9-86C7-2F37-9407A59235A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72403" y="5339004"/>
                  <a:ext cx="330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CF54A3-495B-AD47-596F-09068DFE3E40}"/>
                    </a:ext>
                  </a:extLst>
                </p14:cNvPr>
                <p14:cNvContentPartPr/>
                <p14:nvPr/>
              </p14:nvContentPartPr>
              <p14:xfrm>
                <a:off x="6050403" y="5336844"/>
                <a:ext cx="672120" cy="416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CF54A3-495B-AD47-596F-09068DFE3E4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32403" y="5318844"/>
                  <a:ext cx="707760" cy="45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A9C8FB1-DAA6-988B-B35A-8C2EF2CF4D2C}"/>
              </a:ext>
            </a:extLst>
          </p:cNvPr>
          <p:cNvGrpSpPr/>
          <p:nvPr/>
        </p:nvGrpSpPr>
        <p:grpSpPr>
          <a:xfrm>
            <a:off x="6923763" y="416364"/>
            <a:ext cx="1989000" cy="577080"/>
            <a:chOff x="6923763" y="416364"/>
            <a:chExt cx="1989000" cy="57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9CF3F7-6997-20E8-3FEE-CDEEAE70629D}"/>
                    </a:ext>
                  </a:extLst>
                </p14:cNvPr>
                <p14:cNvContentPartPr/>
                <p14:nvPr/>
              </p14:nvContentPartPr>
              <p14:xfrm>
                <a:off x="6923763" y="561804"/>
                <a:ext cx="122760" cy="158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9CF3F7-6997-20E8-3FEE-CDEEAE70629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905763" y="543804"/>
                  <a:ext cx="1584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33A6C0D-F92B-523A-65D7-B17D3AE0FEDB}"/>
                    </a:ext>
                  </a:extLst>
                </p14:cNvPr>
                <p14:cNvContentPartPr/>
                <p14:nvPr/>
              </p14:nvContentPartPr>
              <p14:xfrm>
                <a:off x="6964083" y="556764"/>
                <a:ext cx="171720" cy="305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33A6C0D-F92B-523A-65D7-B17D3AE0FED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46083" y="538764"/>
                  <a:ext cx="2073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E9BB47-2AD0-3162-C943-D37F31D00F9D}"/>
                    </a:ext>
                  </a:extLst>
                </p14:cNvPr>
                <p14:cNvContentPartPr/>
                <p14:nvPr/>
              </p14:nvContentPartPr>
              <p14:xfrm>
                <a:off x="7251723" y="461004"/>
                <a:ext cx="150840" cy="441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E9BB47-2AD0-3162-C943-D37F31D00F9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34083" y="443004"/>
                  <a:ext cx="18648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6F2087-48B3-4910-2E79-C0658354FF5B}"/>
                    </a:ext>
                  </a:extLst>
                </p14:cNvPr>
                <p14:cNvContentPartPr/>
                <p14:nvPr/>
              </p14:nvContentPartPr>
              <p14:xfrm>
                <a:off x="7446483" y="567564"/>
                <a:ext cx="100800" cy="262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6F2087-48B3-4910-2E79-C0658354FF5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28843" y="549564"/>
                  <a:ext cx="136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4D8F01-3402-8E20-585A-2660022300F6}"/>
                    </a:ext>
                  </a:extLst>
                </p14:cNvPr>
                <p14:cNvContentPartPr/>
                <p14:nvPr/>
              </p14:nvContentPartPr>
              <p14:xfrm>
                <a:off x="7388883" y="722364"/>
                <a:ext cx="176760" cy="28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4D8F01-3402-8E20-585A-2660022300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370883" y="704364"/>
                  <a:ext cx="2124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4A5752-9681-6DD3-9236-C2902F7B1FD5}"/>
                    </a:ext>
                  </a:extLst>
                </p14:cNvPr>
                <p14:cNvContentPartPr/>
                <p14:nvPr/>
              </p14:nvContentPartPr>
              <p14:xfrm>
                <a:off x="7686243" y="703644"/>
                <a:ext cx="92520" cy="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4A5752-9681-6DD3-9236-C2902F7B1FD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68243" y="685644"/>
                  <a:ext cx="128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B485F3-8CF6-846D-046F-0B5FA4D6689C}"/>
                    </a:ext>
                  </a:extLst>
                </p14:cNvPr>
                <p14:cNvContentPartPr/>
                <p14:nvPr/>
              </p14:nvContentPartPr>
              <p14:xfrm>
                <a:off x="7712883" y="764124"/>
                <a:ext cx="111960" cy="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B485F3-8CF6-846D-046F-0B5FA4D6689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94883" y="746124"/>
                  <a:ext cx="147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97A0858-0321-1126-BC56-6F2C4A0900D8}"/>
                    </a:ext>
                  </a:extLst>
                </p14:cNvPr>
                <p14:cNvContentPartPr/>
                <p14:nvPr/>
              </p14:nvContentPartPr>
              <p14:xfrm>
                <a:off x="7920243" y="682044"/>
                <a:ext cx="120960" cy="117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97A0858-0321-1126-BC56-6F2C4A0900D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902243" y="664044"/>
                  <a:ext cx="156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1582E90-16A8-04AB-822E-5DBCD8179285}"/>
                    </a:ext>
                  </a:extLst>
                </p14:cNvPr>
                <p14:cNvContentPartPr/>
                <p14:nvPr/>
              </p14:nvContentPartPr>
              <p14:xfrm>
                <a:off x="8036163" y="416364"/>
                <a:ext cx="149760" cy="57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1582E90-16A8-04AB-822E-5DBCD81792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18163" y="398364"/>
                  <a:ext cx="1854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AE3D34A-874D-74CE-2333-F39EDF84D8B1}"/>
                    </a:ext>
                  </a:extLst>
                </p14:cNvPr>
                <p14:cNvContentPartPr/>
                <p14:nvPr/>
              </p14:nvContentPartPr>
              <p14:xfrm>
                <a:off x="8354403" y="662244"/>
                <a:ext cx="153000" cy="57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AE3D34A-874D-74CE-2333-F39EDF84D8B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36403" y="644244"/>
                  <a:ext cx="188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18B485-CD59-F76D-4FC2-28AD4C6E2062}"/>
                    </a:ext>
                  </a:extLst>
                </p14:cNvPr>
                <p14:cNvContentPartPr/>
                <p14:nvPr/>
              </p14:nvContentPartPr>
              <p14:xfrm>
                <a:off x="8334963" y="766284"/>
                <a:ext cx="15948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18B485-CD59-F76D-4FC2-28AD4C6E206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16963" y="748284"/>
                  <a:ext cx="1951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CD359A4-8523-55AD-7B81-EEFE2B4A0B6C}"/>
                    </a:ext>
                  </a:extLst>
                </p14:cNvPr>
                <p14:cNvContentPartPr/>
                <p14:nvPr/>
              </p14:nvContentPartPr>
              <p14:xfrm>
                <a:off x="8745363" y="477564"/>
                <a:ext cx="13320" cy="319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CD359A4-8523-55AD-7B81-EEFE2B4A0B6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727363" y="459564"/>
                  <a:ext cx="48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E34BF9-04C5-4459-D2BA-B4D425ECD0FE}"/>
                    </a:ext>
                  </a:extLst>
                </p14:cNvPr>
                <p14:cNvContentPartPr/>
                <p14:nvPr/>
              </p14:nvContentPartPr>
              <p14:xfrm>
                <a:off x="8701443" y="648204"/>
                <a:ext cx="202680" cy="36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E34BF9-04C5-4459-D2BA-B4D425ECD0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83443" y="630204"/>
                  <a:ext cx="2383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5C0C7A-AA7A-B321-282D-0D5D70124ACB}"/>
                    </a:ext>
                  </a:extLst>
                </p14:cNvPr>
                <p14:cNvContentPartPr/>
                <p14:nvPr/>
              </p14:nvContentPartPr>
              <p14:xfrm>
                <a:off x="8903763" y="463884"/>
                <a:ext cx="9000" cy="329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5C0C7A-AA7A-B321-282D-0D5D70124AC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85763" y="445884"/>
                  <a:ext cx="44640" cy="36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C88DB92-3AFC-080D-665C-98A90FCB612E}"/>
              </a:ext>
            </a:extLst>
          </p:cNvPr>
          <p:cNvGrpSpPr/>
          <p:nvPr/>
        </p:nvGrpSpPr>
        <p:grpSpPr>
          <a:xfrm>
            <a:off x="9160803" y="535524"/>
            <a:ext cx="1189440" cy="310320"/>
            <a:chOff x="9160803" y="535524"/>
            <a:chExt cx="118944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1E5375D-A39F-6173-FD7F-CB6B1081F2DE}"/>
                    </a:ext>
                  </a:extLst>
                </p14:cNvPr>
                <p14:cNvContentPartPr/>
                <p14:nvPr/>
              </p14:nvContentPartPr>
              <p14:xfrm>
                <a:off x="9160803" y="602844"/>
                <a:ext cx="238680" cy="81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1E5375D-A39F-6173-FD7F-CB6B1081F2D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142803" y="584844"/>
                  <a:ext cx="274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6DE2AA5-D772-E167-3830-67C7431660D9}"/>
                    </a:ext>
                  </a:extLst>
                </p14:cNvPr>
                <p14:cNvContentPartPr/>
                <p14:nvPr/>
              </p14:nvContentPartPr>
              <p14:xfrm>
                <a:off x="9200403" y="737484"/>
                <a:ext cx="231480" cy="39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6DE2AA5-D772-E167-3830-67C7431660D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182403" y="719484"/>
                  <a:ext cx="267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502FE7-92B7-E328-8C3F-A8D3D652416F}"/>
                    </a:ext>
                  </a:extLst>
                </p14:cNvPr>
                <p14:cNvContentPartPr/>
                <p14:nvPr/>
              </p14:nvContentPartPr>
              <p14:xfrm>
                <a:off x="9593523" y="539484"/>
                <a:ext cx="119880" cy="120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502FE7-92B7-E328-8C3F-A8D3D652416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575883" y="521484"/>
                  <a:ext cx="1555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24ED91-DCD3-9944-20A6-81F2CB85E571}"/>
                    </a:ext>
                  </a:extLst>
                </p14:cNvPr>
                <p14:cNvContentPartPr/>
                <p14:nvPr/>
              </p14:nvContentPartPr>
              <p14:xfrm>
                <a:off x="9656883" y="535524"/>
                <a:ext cx="96120" cy="296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24ED91-DCD3-9944-20A6-81F2CB85E5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39243" y="517524"/>
                  <a:ext cx="1317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53CC4E6-3D99-6336-31B6-A6A0F38A07BB}"/>
                    </a:ext>
                  </a:extLst>
                </p14:cNvPr>
                <p14:cNvContentPartPr/>
                <p14:nvPr/>
              </p14:nvContentPartPr>
              <p14:xfrm>
                <a:off x="9779283" y="569724"/>
                <a:ext cx="159840" cy="2174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53CC4E6-3D99-6336-31B6-A6A0F38A07B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761643" y="551724"/>
                  <a:ext cx="1954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B481E75-DF23-7F96-0225-5B90C0C0553A}"/>
                    </a:ext>
                  </a:extLst>
                </p14:cNvPr>
                <p14:cNvContentPartPr/>
                <p14:nvPr/>
              </p14:nvContentPartPr>
              <p14:xfrm>
                <a:off x="9989523" y="661884"/>
                <a:ext cx="360720" cy="183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B481E75-DF23-7F96-0225-5B90C0C0553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971883" y="643884"/>
                  <a:ext cx="3963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462B5A4-52B4-9088-8347-5159A3B57D60}"/>
              </a:ext>
            </a:extLst>
          </p:cNvPr>
          <p:cNvGrpSpPr/>
          <p:nvPr/>
        </p:nvGrpSpPr>
        <p:grpSpPr>
          <a:xfrm>
            <a:off x="7225443" y="4953084"/>
            <a:ext cx="2080080" cy="490320"/>
            <a:chOff x="7225443" y="4953084"/>
            <a:chExt cx="208008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63481F5-A7D2-85B7-5426-72BBF0D7E4F6}"/>
                    </a:ext>
                  </a:extLst>
                </p14:cNvPr>
                <p14:cNvContentPartPr/>
                <p14:nvPr/>
              </p14:nvContentPartPr>
              <p14:xfrm>
                <a:off x="7225443" y="5015724"/>
                <a:ext cx="83160" cy="159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63481F5-A7D2-85B7-5426-72BBF0D7E4F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7443" y="4997724"/>
                  <a:ext cx="118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DF6D17D-7856-DC8E-8A92-55EE063107A2}"/>
                    </a:ext>
                  </a:extLst>
                </p14:cNvPr>
                <p14:cNvContentPartPr/>
                <p14:nvPr/>
              </p14:nvContentPartPr>
              <p14:xfrm>
                <a:off x="7302483" y="4953084"/>
                <a:ext cx="143640" cy="417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DF6D17D-7856-DC8E-8A92-55EE063107A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84483" y="4935084"/>
                  <a:ext cx="1792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2A45701-D116-8607-782D-35B569A82874}"/>
                    </a:ext>
                  </a:extLst>
                </p14:cNvPr>
                <p14:cNvContentPartPr/>
                <p14:nvPr/>
              </p14:nvContentPartPr>
              <p14:xfrm>
                <a:off x="7555563" y="5157924"/>
                <a:ext cx="169200" cy="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2A45701-D116-8607-782D-35B569A8287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537563" y="5140284"/>
                  <a:ext cx="204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7FCF149-F912-5030-F1D8-9A7DA9E1EB08}"/>
                    </a:ext>
                  </a:extLst>
                </p14:cNvPr>
                <p14:cNvContentPartPr/>
                <p14:nvPr/>
              </p14:nvContentPartPr>
              <p14:xfrm>
                <a:off x="7518483" y="5323164"/>
                <a:ext cx="162360" cy="6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7FCF149-F912-5030-F1D8-9A7DA9E1EB0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00483" y="5305164"/>
                  <a:ext cx="198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DE20E9D-93F5-D651-1E97-26CD700BA1AE}"/>
                    </a:ext>
                  </a:extLst>
                </p14:cNvPr>
                <p14:cNvContentPartPr/>
                <p14:nvPr/>
              </p14:nvContentPartPr>
              <p14:xfrm>
                <a:off x="7910523" y="5088444"/>
                <a:ext cx="210240" cy="288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DE20E9D-93F5-D651-1E97-26CD700BA1A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92883" y="5070804"/>
                  <a:ext cx="2458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998B3DE-4CF2-E173-21F2-76307C7E3D36}"/>
                    </a:ext>
                  </a:extLst>
                </p14:cNvPr>
                <p14:cNvContentPartPr/>
                <p14:nvPr/>
              </p14:nvContentPartPr>
              <p14:xfrm>
                <a:off x="8244243" y="5245044"/>
                <a:ext cx="211320" cy="124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998B3DE-4CF2-E173-21F2-76307C7E3D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226243" y="5227404"/>
                  <a:ext cx="246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A3F9327-6FCA-E4D5-DC02-555025ABA9B7}"/>
                    </a:ext>
                  </a:extLst>
                </p14:cNvPr>
                <p14:cNvContentPartPr/>
                <p14:nvPr/>
              </p14:nvContentPartPr>
              <p14:xfrm>
                <a:off x="8561043" y="5235324"/>
                <a:ext cx="140760" cy="146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A3F9327-6FCA-E4D5-DC02-555025ABA9B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543043" y="5217684"/>
                  <a:ext cx="1764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F07C11-2AC4-19A5-9B03-56E49C172083}"/>
                    </a:ext>
                  </a:extLst>
                </p14:cNvPr>
                <p14:cNvContentPartPr/>
                <p14:nvPr/>
              </p14:nvContentPartPr>
              <p14:xfrm>
                <a:off x="8760123" y="5143164"/>
                <a:ext cx="23400" cy="20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F07C11-2AC4-19A5-9B03-56E49C172083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42123" y="5125164"/>
                  <a:ext cx="59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A916697-330D-6397-3ADA-9BE93D0BAA67}"/>
                    </a:ext>
                  </a:extLst>
                </p14:cNvPr>
                <p14:cNvContentPartPr/>
                <p14:nvPr/>
              </p14:nvContentPartPr>
              <p14:xfrm>
                <a:off x="8689923" y="5270604"/>
                <a:ext cx="81000" cy="47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A916697-330D-6397-3ADA-9BE93D0BAA6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71923" y="5252604"/>
                  <a:ext cx="116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0344E8E-F869-7506-ACD9-0354C764AAB3}"/>
                    </a:ext>
                  </a:extLst>
                </p14:cNvPr>
                <p14:cNvContentPartPr/>
                <p14:nvPr/>
              </p14:nvContentPartPr>
              <p14:xfrm>
                <a:off x="8862003" y="5215884"/>
                <a:ext cx="94320" cy="113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0344E8E-F869-7506-ACD9-0354C764AAB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44003" y="5197884"/>
                  <a:ext cx="129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3B879A-9440-4D46-5422-2ADD6B970D15}"/>
                    </a:ext>
                  </a:extLst>
                </p14:cNvPr>
                <p14:cNvContentPartPr/>
                <p14:nvPr/>
              </p14:nvContentPartPr>
              <p14:xfrm>
                <a:off x="9034443" y="5209404"/>
                <a:ext cx="87840" cy="975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3B879A-9440-4D46-5422-2ADD6B970D1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016803" y="5191404"/>
                  <a:ext cx="1234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7C8DC51-425C-85B0-E22F-A74C68EBAD72}"/>
                    </a:ext>
                  </a:extLst>
                </p14:cNvPr>
                <p14:cNvContentPartPr/>
                <p14:nvPr/>
              </p14:nvContentPartPr>
              <p14:xfrm>
                <a:off x="9182043" y="5192124"/>
                <a:ext cx="123480" cy="251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7C8DC51-425C-85B0-E22F-A74C68EBAD7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164043" y="5174124"/>
                  <a:ext cx="15912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E353F30-755A-D85A-1394-CC00BC2839C9}"/>
              </a:ext>
            </a:extLst>
          </p:cNvPr>
          <p:cNvGrpSpPr/>
          <p:nvPr/>
        </p:nvGrpSpPr>
        <p:grpSpPr>
          <a:xfrm>
            <a:off x="7607043" y="1502484"/>
            <a:ext cx="1539720" cy="1032120"/>
            <a:chOff x="7607043" y="1502484"/>
            <a:chExt cx="1539720" cy="103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8D7C4CC-3854-DEC7-C260-445F90B8AC96}"/>
                    </a:ext>
                  </a:extLst>
                </p14:cNvPr>
                <p14:cNvContentPartPr/>
                <p14:nvPr/>
              </p14:nvContentPartPr>
              <p14:xfrm>
                <a:off x="7649163" y="1502484"/>
                <a:ext cx="180720" cy="33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8D7C4CC-3854-DEC7-C260-445F90B8AC9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31163" y="1484844"/>
                  <a:ext cx="216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9C0E472-D7EC-E9C2-B5C2-D9A34F11436E}"/>
                    </a:ext>
                  </a:extLst>
                </p14:cNvPr>
                <p14:cNvContentPartPr/>
                <p14:nvPr/>
              </p14:nvContentPartPr>
              <p14:xfrm>
                <a:off x="7887843" y="1686444"/>
                <a:ext cx="129240" cy="225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9C0E472-D7EC-E9C2-B5C2-D9A34F11436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869843" y="1668444"/>
                  <a:ext cx="1648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CB8B0AB-9B26-AB0A-F7B9-13199A167DFB}"/>
                    </a:ext>
                  </a:extLst>
                </p14:cNvPr>
                <p14:cNvContentPartPr/>
                <p14:nvPr/>
              </p14:nvContentPartPr>
              <p14:xfrm>
                <a:off x="7650603" y="1946004"/>
                <a:ext cx="388800" cy="75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CB8B0AB-9B26-AB0A-F7B9-13199A167DF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632603" y="1928004"/>
                  <a:ext cx="424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BACE9C-AAF6-C43B-398F-F8FFE13551C5}"/>
                    </a:ext>
                  </a:extLst>
                </p14:cNvPr>
                <p14:cNvContentPartPr/>
                <p14:nvPr/>
              </p14:nvContentPartPr>
              <p14:xfrm>
                <a:off x="7607043" y="2200524"/>
                <a:ext cx="205560" cy="334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BACE9C-AAF6-C43B-398F-F8FFE13551C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589403" y="2182884"/>
                  <a:ext cx="2412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E7FB299-F791-F8D0-2F99-63C8A8991FE4}"/>
                    </a:ext>
                  </a:extLst>
                </p14:cNvPr>
                <p14:cNvContentPartPr/>
                <p14:nvPr/>
              </p14:nvContentPartPr>
              <p14:xfrm>
                <a:off x="7896483" y="2275404"/>
                <a:ext cx="137160" cy="194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E7FB299-F791-F8D0-2F99-63C8A8991FE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878483" y="2257404"/>
                  <a:ext cx="1728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846D060-933C-7CD2-09ED-5FDEB8B6CC46}"/>
                    </a:ext>
                  </a:extLst>
                </p14:cNvPr>
                <p14:cNvContentPartPr/>
                <p14:nvPr/>
              </p14:nvContentPartPr>
              <p14:xfrm>
                <a:off x="7834563" y="2312844"/>
                <a:ext cx="230760" cy="125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846D060-933C-7CD2-09ED-5FDEB8B6CC4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16563" y="2294844"/>
                  <a:ext cx="2664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30CF17E-7488-FFA3-38B0-67C7D30453DE}"/>
                    </a:ext>
                  </a:extLst>
                </p14:cNvPr>
                <p14:cNvContentPartPr/>
                <p14:nvPr/>
              </p14:nvContentPartPr>
              <p14:xfrm>
                <a:off x="8257923" y="1970844"/>
                <a:ext cx="98280" cy="37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30CF17E-7488-FFA3-38B0-67C7D30453D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39923" y="1952844"/>
                  <a:ext cx="1339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7188ED9-9166-B7CE-49E7-368BDFB411DD}"/>
                    </a:ext>
                  </a:extLst>
                </p14:cNvPr>
                <p14:cNvContentPartPr/>
                <p14:nvPr/>
              </p14:nvContentPartPr>
              <p14:xfrm>
                <a:off x="8279523" y="2039244"/>
                <a:ext cx="131400" cy="385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7188ED9-9166-B7CE-49E7-368BDFB411D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261523" y="2021244"/>
                  <a:ext cx="1670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C59BD52-535B-AC7E-578A-40F8B96D8B28}"/>
                    </a:ext>
                  </a:extLst>
                </p14:cNvPr>
                <p14:cNvContentPartPr/>
                <p14:nvPr/>
              </p14:nvContentPartPr>
              <p14:xfrm>
                <a:off x="8562483" y="1688604"/>
                <a:ext cx="252360" cy="301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C59BD52-535B-AC7E-578A-40F8B96D8B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544483" y="1670604"/>
                  <a:ext cx="2880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D884330-875C-BDD9-56A8-DD494127DC4C}"/>
                    </a:ext>
                  </a:extLst>
                </p14:cNvPr>
                <p14:cNvContentPartPr/>
                <p14:nvPr/>
              </p14:nvContentPartPr>
              <p14:xfrm>
                <a:off x="8990883" y="1790844"/>
                <a:ext cx="102600" cy="23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D884330-875C-BDD9-56A8-DD494127DC4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972883" y="1772844"/>
                  <a:ext cx="138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E5C5F14-02B9-F4E4-4C77-045C16AB868F}"/>
                    </a:ext>
                  </a:extLst>
                </p14:cNvPr>
                <p14:cNvContentPartPr/>
                <p14:nvPr/>
              </p14:nvContentPartPr>
              <p14:xfrm>
                <a:off x="9004563" y="1880124"/>
                <a:ext cx="142200" cy="37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E5C5F14-02B9-F4E4-4C77-045C16AB868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86563" y="1862124"/>
                  <a:ext cx="177840" cy="7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BF99FC6-7754-EA0E-B538-8DA8DFF664B2}"/>
                  </a:ext>
                </a:extLst>
              </p14:cNvPr>
              <p14:cNvContentPartPr/>
              <p14:nvPr/>
            </p14:nvContentPartPr>
            <p14:xfrm>
              <a:off x="9371763" y="1659444"/>
              <a:ext cx="236520" cy="283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BF99FC6-7754-EA0E-B538-8DA8DFF664B2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353763" y="1641444"/>
                <a:ext cx="27216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84138E0-49DD-35AD-4CDA-8DBE950458C8}"/>
              </a:ext>
            </a:extLst>
          </p:cNvPr>
          <p:cNvGrpSpPr/>
          <p:nvPr/>
        </p:nvGrpSpPr>
        <p:grpSpPr>
          <a:xfrm>
            <a:off x="9880083" y="1484124"/>
            <a:ext cx="1303560" cy="506160"/>
            <a:chOff x="9880083" y="1484124"/>
            <a:chExt cx="130356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CCC5837-E307-8F51-7F92-510399ABBC7A}"/>
                    </a:ext>
                  </a:extLst>
                </p14:cNvPr>
                <p14:cNvContentPartPr/>
                <p14:nvPr/>
              </p14:nvContentPartPr>
              <p14:xfrm>
                <a:off x="9880083" y="1580604"/>
                <a:ext cx="463320" cy="409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CCC5837-E307-8F51-7F92-510399ABBC7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862443" y="1562964"/>
                  <a:ext cx="4989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BE038F6-B795-2FCB-7E40-41D7FAA1E4D3}"/>
                    </a:ext>
                  </a:extLst>
                </p14:cNvPr>
                <p14:cNvContentPartPr/>
                <p14:nvPr/>
              </p14:nvContentPartPr>
              <p14:xfrm>
                <a:off x="10595763" y="1484124"/>
                <a:ext cx="123480" cy="27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BE038F6-B795-2FCB-7E40-41D7FAA1E4D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578123" y="1466124"/>
                  <a:ext cx="159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B8D15A3-5E8F-62B6-493E-96113DFCB9E0}"/>
                    </a:ext>
                  </a:extLst>
                </p14:cNvPr>
                <p14:cNvContentPartPr/>
                <p14:nvPr/>
              </p14:nvContentPartPr>
              <p14:xfrm>
                <a:off x="10528803" y="1624524"/>
                <a:ext cx="187560" cy="50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B8D15A3-5E8F-62B6-493E-96113DFCB9E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511163" y="1606524"/>
                  <a:ext cx="2232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27463C-3220-7B0A-58D7-AA9C0B210116}"/>
                    </a:ext>
                  </a:extLst>
                </p14:cNvPr>
                <p14:cNvContentPartPr/>
                <p14:nvPr/>
              </p14:nvContentPartPr>
              <p14:xfrm>
                <a:off x="10782243" y="1614444"/>
                <a:ext cx="116280" cy="1033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27463C-3220-7B0A-58D7-AA9C0B2101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764603" y="1596444"/>
                  <a:ext cx="1519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8750FB4-3969-A575-D555-E1806833C0A6}"/>
                    </a:ext>
                  </a:extLst>
                </p14:cNvPr>
                <p14:cNvContentPartPr/>
                <p14:nvPr/>
              </p14:nvContentPartPr>
              <p14:xfrm>
                <a:off x="11023083" y="1523004"/>
                <a:ext cx="160560" cy="1854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750FB4-3969-A575-D555-E1806833C0A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005443" y="1505004"/>
                  <a:ext cx="196200" cy="22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1C65DEF-6C93-4D58-EB4F-32E3FE7F9656}"/>
              </a:ext>
            </a:extLst>
          </p:cNvPr>
          <p:cNvGrpSpPr/>
          <p:nvPr/>
        </p:nvGrpSpPr>
        <p:grpSpPr>
          <a:xfrm>
            <a:off x="2642283" y="4807284"/>
            <a:ext cx="898560" cy="594720"/>
            <a:chOff x="2642283" y="4807284"/>
            <a:chExt cx="89856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3A5912E-0ABE-ADCF-B6A0-666F4BF2811F}"/>
                    </a:ext>
                  </a:extLst>
                </p14:cNvPr>
                <p14:cNvContentPartPr/>
                <p14:nvPr/>
              </p14:nvContentPartPr>
              <p14:xfrm>
                <a:off x="2642283" y="4807284"/>
                <a:ext cx="317160" cy="202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3A5912E-0ABE-ADCF-B6A0-666F4BF2811F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24643" y="4789284"/>
                  <a:ext cx="352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A3E0D3-2C32-7960-1DEF-DBEEE00B0767}"/>
                    </a:ext>
                  </a:extLst>
                </p14:cNvPr>
                <p14:cNvContentPartPr/>
                <p14:nvPr/>
              </p14:nvContentPartPr>
              <p14:xfrm>
                <a:off x="3143403" y="4912764"/>
                <a:ext cx="2520" cy="1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A3E0D3-2C32-7960-1DEF-DBEEE00B076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125763" y="4894764"/>
                  <a:ext cx="3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D1D937E-775D-72E4-FF0F-77DD7D338F2D}"/>
                    </a:ext>
                  </a:extLst>
                </p14:cNvPr>
                <p14:cNvContentPartPr/>
                <p14:nvPr/>
              </p14:nvContentPartPr>
              <p14:xfrm>
                <a:off x="3333843" y="4829244"/>
                <a:ext cx="207000" cy="57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D1D937E-775D-72E4-FF0F-77DD7D338F2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316203" y="4811244"/>
                  <a:ext cx="24264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B0A99F9-EA44-B424-5177-7F337BBE196D}"/>
                    </a:ext>
                  </a:extLst>
                </p14:cNvPr>
                <p14:cNvContentPartPr/>
                <p14:nvPr/>
              </p14:nvContentPartPr>
              <p14:xfrm>
                <a:off x="3149883" y="4920684"/>
                <a:ext cx="58320" cy="77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B0A99F9-EA44-B424-5177-7F337BBE196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132243" y="4903044"/>
                  <a:ext cx="939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B73A82D-B460-D198-1EC8-8D2786B3E4BB}"/>
              </a:ext>
            </a:extLst>
          </p:cNvPr>
          <p:cNvGrpSpPr/>
          <p:nvPr/>
        </p:nvGrpSpPr>
        <p:grpSpPr>
          <a:xfrm>
            <a:off x="478323" y="5894484"/>
            <a:ext cx="701280" cy="526320"/>
            <a:chOff x="478323" y="5894484"/>
            <a:chExt cx="70128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39F84F-56C7-110E-18C4-4D0D6D7E17A3}"/>
                    </a:ext>
                  </a:extLst>
                </p14:cNvPr>
                <p14:cNvContentPartPr/>
                <p14:nvPr/>
              </p14:nvContentPartPr>
              <p14:xfrm>
                <a:off x="478323" y="5894484"/>
                <a:ext cx="275760" cy="478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839F84F-56C7-110E-18C4-4D0D6D7E17A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60323" y="5876484"/>
                  <a:ext cx="31140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759DB8-6734-7194-6200-D938C87A48CF}"/>
                    </a:ext>
                  </a:extLst>
                </p14:cNvPr>
                <p14:cNvContentPartPr/>
                <p14:nvPr/>
              </p14:nvContentPartPr>
              <p14:xfrm>
                <a:off x="489483" y="6083484"/>
                <a:ext cx="217080" cy="63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759DB8-6734-7194-6200-D938C87A48C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1483" y="6065484"/>
                  <a:ext cx="252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FE48047-C231-5C53-A4DB-DF65F518B9E4}"/>
                    </a:ext>
                  </a:extLst>
                </p14:cNvPr>
                <p14:cNvContentPartPr/>
                <p14:nvPr/>
              </p14:nvContentPartPr>
              <p14:xfrm>
                <a:off x="635643" y="6283284"/>
                <a:ext cx="137880" cy="1375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FE48047-C231-5C53-A4DB-DF65F518B9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643" y="6265284"/>
                  <a:ext cx="173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DD94C19-8E48-7DA1-83F3-07096B7F7254}"/>
                    </a:ext>
                  </a:extLst>
                </p14:cNvPr>
                <p14:cNvContentPartPr/>
                <p14:nvPr/>
              </p14:nvContentPartPr>
              <p14:xfrm>
                <a:off x="838683" y="6298044"/>
                <a:ext cx="141480" cy="97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DD94C19-8E48-7DA1-83F3-07096B7F725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0683" y="6280044"/>
                  <a:ext cx="177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8714F1D-5EF5-32B7-E7B0-8D3805F58B1A}"/>
                    </a:ext>
                  </a:extLst>
                </p14:cNvPr>
                <p14:cNvContentPartPr/>
                <p14:nvPr/>
              </p14:nvContentPartPr>
              <p14:xfrm>
                <a:off x="1069083" y="6066924"/>
                <a:ext cx="14040" cy="315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8714F1D-5EF5-32B7-E7B0-8D3805F58B1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51083" y="6048924"/>
                  <a:ext cx="496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EE811D-BC33-1AA2-A7A7-5F6518173B6F}"/>
                    </a:ext>
                  </a:extLst>
                </p14:cNvPr>
                <p14:cNvContentPartPr/>
                <p14:nvPr/>
              </p14:nvContentPartPr>
              <p14:xfrm>
                <a:off x="980523" y="6271404"/>
                <a:ext cx="199080" cy="1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EE811D-BC33-1AA2-A7A7-5F6518173B6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62523" y="6253404"/>
                  <a:ext cx="234720" cy="5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44B1466-0B06-15E2-2949-51F0F1937094}"/>
                  </a:ext>
                </a:extLst>
              </p14:cNvPr>
              <p14:cNvContentPartPr/>
              <p14:nvPr/>
            </p14:nvContentPartPr>
            <p14:xfrm>
              <a:off x="1466523" y="6178524"/>
              <a:ext cx="147960" cy="80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44B1466-0B06-15E2-2949-51F0F1937094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448883" y="6160524"/>
                <a:ext cx="183600" cy="11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48FD405-C6C5-B907-573B-80D2F4324562}"/>
              </a:ext>
            </a:extLst>
          </p:cNvPr>
          <p:cNvGrpSpPr/>
          <p:nvPr/>
        </p:nvGrpSpPr>
        <p:grpSpPr>
          <a:xfrm>
            <a:off x="2203803" y="6135324"/>
            <a:ext cx="750600" cy="434160"/>
            <a:chOff x="2203803" y="6135324"/>
            <a:chExt cx="750600" cy="4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E434A70-1283-4CAC-278D-C2DB491F6AE7}"/>
                    </a:ext>
                  </a:extLst>
                </p14:cNvPr>
                <p14:cNvContentPartPr/>
                <p14:nvPr/>
              </p14:nvContentPartPr>
              <p14:xfrm>
                <a:off x="2203803" y="6205164"/>
                <a:ext cx="124200" cy="50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E434A70-1283-4CAC-278D-C2DB491F6AE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86163" y="6187164"/>
                  <a:ext cx="159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AC0B11-2188-D8CF-0287-092CA64CDBC9}"/>
                    </a:ext>
                  </a:extLst>
                </p14:cNvPr>
                <p14:cNvContentPartPr/>
                <p14:nvPr/>
              </p14:nvContentPartPr>
              <p14:xfrm>
                <a:off x="2454363" y="6135324"/>
                <a:ext cx="267480" cy="1486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AC0B11-2188-D8CF-0287-092CA64CDBC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36723" y="6117684"/>
                  <a:ext cx="303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B07CE49-9192-653F-D6EC-EA5DC643BB10}"/>
                    </a:ext>
                  </a:extLst>
                </p14:cNvPr>
                <p14:cNvContentPartPr/>
                <p14:nvPr/>
              </p14:nvContentPartPr>
              <p14:xfrm>
                <a:off x="2785563" y="6160524"/>
                <a:ext cx="168840" cy="408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B07CE49-9192-653F-D6EC-EA5DC643BB1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767923" y="6142524"/>
                  <a:ext cx="204480" cy="44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223DE7D-E7AF-0152-8478-276110FF7383}"/>
              </a:ext>
            </a:extLst>
          </p:cNvPr>
          <p:cNvGrpSpPr/>
          <p:nvPr/>
        </p:nvGrpSpPr>
        <p:grpSpPr>
          <a:xfrm>
            <a:off x="3380283" y="6205164"/>
            <a:ext cx="133560" cy="195480"/>
            <a:chOff x="3380283" y="6205164"/>
            <a:chExt cx="133560" cy="1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BF6872B-4C8C-4071-9B09-342B505E347D}"/>
                    </a:ext>
                  </a:extLst>
                </p14:cNvPr>
                <p14:cNvContentPartPr/>
                <p14:nvPr/>
              </p14:nvContentPartPr>
              <p14:xfrm>
                <a:off x="3414123" y="6205164"/>
                <a:ext cx="7560" cy="195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BF6872B-4C8C-4071-9B09-342B505E347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96483" y="6187164"/>
                  <a:ext cx="432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B1D9E28-69A6-B719-55EA-3728B87D96E3}"/>
                    </a:ext>
                  </a:extLst>
                </p14:cNvPr>
                <p14:cNvContentPartPr/>
                <p14:nvPr/>
              </p14:nvContentPartPr>
              <p14:xfrm>
                <a:off x="3380283" y="6296604"/>
                <a:ext cx="133560" cy="2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B1D9E28-69A6-B719-55EA-3728B87D96E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62643" y="6278604"/>
                  <a:ext cx="16920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F0A6F8E-B1A2-4279-7B99-3D9A54679712}"/>
              </a:ext>
            </a:extLst>
          </p:cNvPr>
          <p:cNvGrpSpPr/>
          <p:nvPr/>
        </p:nvGrpSpPr>
        <p:grpSpPr>
          <a:xfrm>
            <a:off x="3910203" y="6067644"/>
            <a:ext cx="1398600" cy="574200"/>
            <a:chOff x="3910203" y="6067644"/>
            <a:chExt cx="1398600" cy="57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C928E95-FD64-150E-1AA8-1DD0920CFA8B}"/>
                    </a:ext>
                  </a:extLst>
                </p14:cNvPr>
                <p14:cNvContentPartPr/>
                <p14:nvPr/>
              </p14:nvContentPartPr>
              <p14:xfrm>
                <a:off x="3939723" y="6069804"/>
                <a:ext cx="9000" cy="137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C928E95-FD64-150E-1AA8-1DD0920CFA8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922083" y="6051804"/>
                  <a:ext cx="44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8C3BDF9-7892-3C7E-6462-5484591E08AF}"/>
                    </a:ext>
                  </a:extLst>
                </p14:cNvPr>
                <p14:cNvContentPartPr/>
                <p14:nvPr/>
              </p14:nvContentPartPr>
              <p14:xfrm>
                <a:off x="3910203" y="6067644"/>
                <a:ext cx="191880" cy="364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8C3BDF9-7892-3C7E-6462-5484591E08A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892563" y="6049644"/>
                  <a:ext cx="22752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8450682-F052-39D7-0263-D8756F38B6A7}"/>
                    </a:ext>
                  </a:extLst>
                </p14:cNvPr>
                <p14:cNvContentPartPr/>
                <p14:nvPr/>
              </p14:nvContentPartPr>
              <p14:xfrm>
                <a:off x="3980043" y="6343764"/>
                <a:ext cx="147240" cy="247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8450682-F052-39D7-0263-D8756F38B6A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962403" y="6325764"/>
                  <a:ext cx="182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0C215E0-C71C-64F2-DBF5-3F2C6D7A293D}"/>
                    </a:ext>
                  </a:extLst>
                </p14:cNvPr>
                <p14:cNvContentPartPr/>
                <p14:nvPr/>
              </p14:nvContentPartPr>
              <p14:xfrm>
                <a:off x="4226283" y="6367884"/>
                <a:ext cx="1800" cy="7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0C215E0-C71C-64F2-DBF5-3F2C6D7A293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208643" y="6349884"/>
                  <a:ext cx="37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349B90-C94E-9E4F-978A-9E94C9A4F880}"/>
                    </a:ext>
                  </a:extLst>
                </p14:cNvPr>
                <p14:cNvContentPartPr/>
                <p14:nvPr/>
              </p14:nvContentPartPr>
              <p14:xfrm>
                <a:off x="4342923" y="6119844"/>
                <a:ext cx="151920" cy="361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349B90-C94E-9E4F-978A-9E94C9A4F88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325283" y="6102204"/>
                  <a:ext cx="18756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9C5279B-BD3F-EDA4-FB4B-21A5857B4834}"/>
                    </a:ext>
                  </a:extLst>
                </p14:cNvPr>
                <p14:cNvContentPartPr/>
                <p14:nvPr/>
              </p14:nvContentPartPr>
              <p14:xfrm>
                <a:off x="4526523" y="6426924"/>
                <a:ext cx="14760" cy="133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9C5279B-BD3F-EDA4-FB4B-21A5857B483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508883" y="6408924"/>
                  <a:ext cx="50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D5CFA1D-108D-A47D-A189-1174CEA788BF}"/>
                    </a:ext>
                  </a:extLst>
                </p14:cNvPr>
                <p14:cNvContentPartPr/>
                <p14:nvPr/>
              </p14:nvContentPartPr>
              <p14:xfrm>
                <a:off x="4526523" y="6423684"/>
                <a:ext cx="80280" cy="15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D5CFA1D-108D-A47D-A189-1174CEA788B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508883" y="6406044"/>
                  <a:ext cx="11592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3D703B7-A017-611A-02AC-3B6755B8D03A}"/>
                    </a:ext>
                  </a:extLst>
                </p14:cNvPr>
                <p14:cNvContentPartPr/>
                <p14:nvPr/>
              </p14:nvContentPartPr>
              <p14:xfrm>
                <a:off x="4747563" y="6374364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3D703B7-A017-611A-02AC-3B6755B8D03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729923" y="635636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8CF5390-0E93-1F69-AC8B-C07547AE5173}"/>
                    </a:ext>
                  </a:extLst>
                </p14:cNvPr>
                <p14:cNvContentPartPr/>
                <p14:nvPr/>
              </p14:nvContentPartPr>
              <p14:xfrm>
                <a:off x="4915323" y="6245484"/>
                <a:ext cx="179640" cy="77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8CF5390-0E93-1F69-AC8B-C07547AE5173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897683" y="6227484"/>
                  <a:ext cx="215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DA5CA21-E4F7-4EB8-3F80-91596131A397}"/>
                    </a:ext>
                  </a:extLst>
                </p14:cNvPr>
                <p14:cNvContentPartPr/>
                <p14:nvPr/>
              </p14:nvContentPartPr>
              <p14:xfrm>
                <a:off x="4834683" y="6168444"/>
                <a:ext cx="273240" cy="473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DA5CA21-E4F7-4EB8-3F80-91596131A39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817043" y="6150444"/>
                  <a:ext cx="30888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8F8861-3DEA-4185-5199-DD49CE419D37}"/>
                    </a:ext>
                  </a:extLst>
                </p14:cNvPr>
                <p14:cNvContentPartPr/>
                <p14:nvPr/>
              </p14:nvContentPartPr>
              <p14:xfrm>
                <a:off x="4941243" y="6487764"/>
                <a:ext cx="111240" cy="126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8F8861-3DEA-4185-5199-DD49CE419D3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23603" y="6470124"/>
                  <a:ext cx="146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25869A2-90D3-389D-2B36-9E47C374198E}"/>
                    </a:ext>
                  </a:extLst>
                </p14:cNvPr>
                <p14:cNvContentPartPr/>
                <p14:nvPr/>
              </p14:nvContentPartPr>
              <p14:xfrm>
                <a:off x="4965003" y="6547164"/>
                <a:ext cx="94680" cy="8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25869A2-90D3-389D-2B36-9E47C374198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947363" y="6529164"/>
                  <a:ext cx="130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7B00608-E954-8CC5-C6B2-9E75D8E10C16}"/>
                    </a:ext>
                  </a:extLst>
                </p14:cNvPr>
                <p14:cNvContentPartPr/>
                <p14:nvPr/>
              </p14:nvContentPartPr>
              <p14:xfrm>
                <a:off x="5307003" y="6436284"/>
                <a:ext cx="180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7B00608-E954-8CC5-C6B2-9E75D8E10C1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289363" y="6418284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8C8AE22-1F69-F003-2997-8383C48BA163}"/>
              </a:ext>
            </a:extLst>
          </p:cNvPr>
          <p:cNvGrpSpPr/>
          <p:nvPr/>
        </p:nvGrpSpPr>
        <p:grpSpPr>
          <a:xfrm>
            <a:off x="5574483" y="6143604"/>
            <a:ext cx="435960" cy="437040"/>
            <a:chOff x="5574483" y="6143604"/>
            <a:chExt cx="43596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A32BE6C-F044-4772-961B-B4D30E2DC2DA}"/>
                    </a:ext>
                  </a:extLst>
                </p14:cNvPr>
                <p14:cNvContentPartPr/>
                <p14:nvPr/>
              </p14:nvContentPartPr>
              <p14:xfrm>
                <a:off x="5574483" y="6143604"/>
                <a:ext cx="216720" cy="437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A32BE6C-F044-4772-961B-B4D30E2DC2D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556843" y="6125604"/>
                  <a:ext cx="25236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8A9643B-3562-B1F9-4A79-719CE3B773D6}"/>
                    </a:ext>
                  </a:extLst>
                </p14:cNvPr>
                <p14:cNvContentPartPr/>
                <p14:nvPr/>
              </p14:nvContentPartPr>
              <p14:xfrm>
                <a:off x="5611923" y="6390204"/>
                <a:ext cx="158040" cy="44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8A9643B-3562-B1F9-4A79-719CE3B773D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93923" y="6372204"/>
                  <a:ext cx="193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C380E57-CAF7-06EA-17BE-AC8B33559CE9}"/>
                    </a:ext>
                  </a:extLst>
                </p14:cNvPr>
                <p14:cNvContentPartPr/>
                <p14:nvPr/>
              </p14:nvContentPartPr>
              <p14:xfrm>
                <a:off x="5997843" y="6373644"/>
                <a:ext cx="12600" cy="36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C380E57-CAF7-06EA-17BE-AC8B33559CE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979843" y="6355644"/>
                  <a:ext cx="4824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6759FE0-B38D-E402-7119-DE5D46093AA4}"/>
              </a:ext>
            </a:extLst>
          </p:cNvPr>
          <p:cNvGrpSpPr/>
          <p:nvPr/>
        </p:nvGrpSpPr>
        <p:grpSpPr>
          <a:xfrm>
            <a:off x="6251229" y="5826480"/>
            <a:ext cx="1549440" cy="882720"/>
            <a:chOff x="6251229" y="5826480"/>
            <a:chExt cx="1549440" cy="88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D90511E-2580-CD45-E262-3153C67C2F14}"/>
                    </a:ext>
                  </a:extLst>
                </p14:cNvPr>
                <p14:cNvContentPartPr/>
                <p14:nvPr/>
              </p14:nvContentPartPr>
              <p14:xfrm>
                <a:off x="6251229" y="6160560"/>
                <a:ext cx="213120" cy="348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D90511E-2580-CD45-E262-3153C67C2F1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233589" y="6142920"/>
                  <a:ext cx="2487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990CD0-9EFA-CBF2-B070-AE525932E534}"/>
                    </a:ext>
                  </a:extLst>
                </p14:cNvPr>
                <p14:cNvContentPartPr/>
                <p14:nvPr/>
              </p14:nvContentPartPr>
              <p14:xfrm>
                <a:off x="6524469" y="5966880"/>
                <a:ext cx="253080" cy="2106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990CD0-9EFA-CBF2-B070-AE525932E53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506829" y="5948880"/>
                  <a:ext cx="288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8D6E12F-AD4F-52F4-5ED5-1E7B229874DD}"/>
                    </a:ext>
                  </a:extLst>
                </p14:cNvPr>
                <p14:cNvContentPartPr/>
                <p14:nvPr/>
              </p14:nvContentPartPr>
              <p14:xfrm>
                <a:off x="7307829" y="6174960"/>
                <a:ext cx="247320" cy="301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8D6E12F-AD4F-52F4-5ED5-1E7B229874D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289829" y="6156960"/>
                  <a:ext cx="282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4D94A3D-3940-76A4-F2B4-BF0E0F9010DF}"/>
                    </a:ext>
                  </a:extLst>
                </p14:cNvPr>
                <p14:cNvContentPartPr/>
                <p14:nvPr/>
              </p14:nvContentPartPr>
              <p14:xfrm>
                <a:off x="7365429" y="5988840"/>
                <a:ext cx="114840" cy="1497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4D94A3D-3940-76A4-F2B4-BF0E0F9010D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47789" y="5970840"/>
                  <a:ext cx="1504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695B8FC-FB26-4235-BE81-CE7D4BB3C038}"/>
                    </a:ext>
                  </a:extLst>
                </p14:cNvPr>
                <p14:cNvContentPartPr/>
                <p14:nvPr/>
              </p14:nvContentPartPr>
              <p14:xfrm>
                <a:off x="7152669" y="6310680"/>
                <a:ext cx="84960" cy="6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695B8FC-FB26-4235-BE81-CE7D4BB3C03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35029" y="6293040"/>
                  <a:ext cx="12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123329D-EAAB-BD1F-21E0-1133612EFDEA}"/>
                    </a:ext>
                  </a:extLst>
                </p14:cNvPr>
                <p14:cNvContentPartPr/>
                <p14:nvPr/>
              </p14:nvContentPartPr>
              <p14:xfrm>
                <a:off x="7014069" y="5964360"/>
                <a:ext cx="188280" cy="7257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123329D-EAAB-BD1F-21E0-1133612EFDE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996069" y="5946720"/>
                  <a:ext cx="223920" cy="76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8AAC990-170B-D54B-9458-BAAA70410D5A}"/>
                    </a:ext>
                  </a:extLst>
                </p14:cNvPr>
                <p14:cNvContentPartPr/>
                <p14:nvPr/>
              </p14:nvContentPartPr>
              <p14:xfrm>
                <a:off x="7642989" y="5826480"/>
                <a:ext cx="157680" cy="882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8AAC990-170B-D54B-9458-BAAA70410D5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624989" y="5808480"/>
                  <a:ext cx="193320" cy="91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CAE155-4B6E-C2CE-4201-B0B3CE44C611}"/>
                  </a:ext>
                </a:extLst>
              </p14:cNvPr>
              <p14:cNvContentPartPr/>
              <p14:nvPr/>
            </p14:nvContentPartPr>
            <p14:xfrm>
              <a:off x="2160373" y="5833697"/>
              <a:ext cx="977760" cy="973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CAE155-4B6E-C2CE-4201-B0B3CE44C611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142733" y="5816057"/>
                <a:ext cx="101340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B2F3DD-CDEC-9709-279C-580AB1FADE0E}"/>
                  </a:ext>
                </a:extLst>
              </p14:cNvPr>
              <p14:cNvContentPartPr/>
              <p14:nvPr/>
            </p14:nvContentPartPr>
            <p14:xfrm>
              <a:off x="8134933" y="5751617"/>
              <a:ext cx="1091160" cy="118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B2F3DD-CDEC-9709-279C-580AB1FADE0E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117293" y="5733617"/>
                <a:ext cx="11268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A9271BA-2292-68C2-BED0-6FC503B43C6E}"/>
                  </a:ext>
                </a:extLst>
              </p14:cNvPr>
              <p14:cNvContentPartPr/>
              <p14:nvPr/>
            </p14:nvContentPartPr>
            <p14:xfrm>
              <a:off x="6869893" y="279617"/>
              <a:ext cx="4683240" cy="2505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A9271BA-2292-68C2-BED0-6FC503B43C6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851893" y="261977"/>
                <a:ext cx="4718880" cy="254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F84DF5B-10D0-6CF8-E3D3-8ED1FD4511EE}"/>
              </a:ext>
            </a:extLst>
          </p:cNvPr>
          <p:cNvGrpSpPr/>
          <p:nvPr/>
        </p:nvGrpSpPr>
        <p:grpSpPr>
          <a:xfrm>
            <a:off x="4532773" y="416777"/>
            <a:ext cx="870840" cy="522000"/>
            <a:chOff x="4532773" y="416777"/>
            <a:chExt cx="87084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7D5E6F-4A1C-A307-3E0A-C6613EB776B2}"/>
                    </a:ext>
                  </a:extLst>
                </p14:cNvPr>
                <p14:cNvContentPartPr/>
                <p14:nvPr/>
              </p14:nvContentPartPr>
              <p14:xfrm>
                <a:off x="4532773" y="658337"/>
                <a:ext cx="63360" cy="666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7D5E6F-4A1C-A307-3E0A-C6613EB776B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514773" y="640697"/>
                  <a:ext cx="99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36456A-AD14-2BE6-0C77-B64BF39F18D0}"/>
                    </a:ext>
                  </a:extLst>
                </p14:cNvPr>
                <p14:cNvContentPartPr/>
                <p14:nvPr/>
              </p14:nvContentPartPr>
              <p14:xfrm>
                <a:off x="4601533" y="654017"/>
                <a:ext cx="54360" cy="229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36456A-AD14-2BE6-0C77-B64BF39F18D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583893" y="636377"/>
                  <a:ext cx="90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1ACA9BA-4642-DBD3-70F1-61A26972F493}"/>
                    </a:ext>
                  </a:extLst>
                </p14:cNvPr>
                <p14:cNvContentPartPr/>
                <p14:nvPr/>
              </p14:nvContentPartPr>
              <p14:xfrm>
                <a:off x="4755613" y="429377"/>
                <a:ext cx="85680" cy="50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1ACA9BA-4642-DBD3-70F1-61A26972F49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737613" y="411737"/>
                  <a:ext cx="1213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589BE4C-04ED-93DF-EF66-1D6FA4227351}"/>
                    </a:ext>
                  </a:extLst>
                </p14:cNvPr>
                <p14:cNvContentPartPr/>
                <p14:nvPr/>
              </p14:nvContentPartPr>
              <p14:xfrm>
                <a:off x="4900693" y="585977"/>
                <a:ext cx="91440" cy="190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589BE4C-04ED-93DF-EF66-1D6FA422735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882693" y="567977"/>
                  <a:ext cx="1270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12DDAED-4C9E-FD31-4A4C-8B7E11C271FD}"/>
                    </a:ext>
                  </a:extLst>
                </p14:cNvPr>
                <p14:cNvContentPartPr/>
                <p14:nvPr/>
              </p14:nvContentPartPr>
              <p14:xfrm>
                <a:off x="5014453" y="416777"/>
                <a:ext cx="131760" cy="405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12DDAED-4C9E-FD31-4A4C-8B7E11C271F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96813" y="398777"/>
                  <a:ext cx="16740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CCE1151-0C6E-B69F-7891-81D891030984}"/>
                    </a:ext>
                  </a:extLst>
                </p14:cNvPr>
                <p14:cNvContentPartPr/>
                <p14:nvPr/>
              </p14:nvContentPartPr>
              <p14:xfrm>
                <a:off x="5274013" y="528737"/>
                <a:ext cx="96480" cy="4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CCE1151-0C6E-B69F-7891-81D89103098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256013" y="511097"/>
                  <a:ext cx="1321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738062D-3C7E-9F00-4F19-31D1426488A5}"/>
                    </a:ext>
                  </a:extLst>
                </p14:cNvPr>
                <p14:cNvContentPartPr/>
                <p14:nvPr/>
              </p14:nvContentPartPr>
              <p14:xfrm>
                <a:off x="5342053" y="594977"/>
                <a:ext cx="61560" cy="29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738062D-3C7E-9F00-4F19-31D1426488A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324413" y="576977"/>
                  <a:ext cx="972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8F5F001-FBF1-E03F-F4F6-C04B1BDF8696}"/>
              </a:ext>
            </a:extLst>
          </p:cNvPr>
          <p:cNvGrpSpPr/>
          <p:nvPr/>
        </p:nvGrpSpPr>
        <p:grpSpPr>
          <a:xfrm>
            <a:off x="5574973" y="300497"/>
            <a:ext cx="569520" cy="268200"/>
            <a:chOff x="5574973" y="300497"/>
            <a:chExt cx="56952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DB25F3-CB8D-5DBB-4642-B7A38A52A7EC}"/>
                    </a:ext>
                  </a:extLst>
                </p14:cNvPr>
                <p14:cNvContentPartPr/>
                <p14:nvPr/>
              </p14:nvContentPartPr>
              <p14:xfrm>
                <a:off x="5574973" y="338297"/>
                <a:ext cx="100800" cy="118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DB25F3-CB8D-5DBB-4642-B7A38A52A7E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556973" y="320297"/>
                  <a:ext cx="136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D3DE229-89C9-AC8F-B6CD-A9E6CC0FD868}"/>
                    </a:ext>
                  </a:extLst>
                </p14:cNvPr>
                <p14:cNvContentPartPr/>
                <p14:nvPr/>
              </p14:nvContentPartPr>
              <p14:xfrm>
                <a:off x="5686933" y="326057"/>
                <a:ext cx="90000" cy="242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D3DE229-89C9-AC8F-B6CD-A9E6CC0FD86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668933" y="308057"/>
                  <a:ext cx="1256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E5123FD-DD4D-9C5F-D0F1-79481756C176}"/>
                    </a:ext>
                  </a:extLst>
                </p14:cNvPr>
                <p14:cNvContentPartPr/>
                <p14:nvPr/>
              </p14:nvContentPartPr>
              <p14:xfrm>
                <a:off x="5803573" y="300497"/>
                <a:ext cx="102960" cy="194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E5123FD-DD4D-9C5F-D0F1-79481756C17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785573" y="282497"/>
                  <a:ext cx="1386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A440313-61DE-974A-FCAB-1996FED8D208}"/>
                    </a:ext>
                  </a:extLst>
                </p14:cNvPr>
                <p14:cNvContentPartPr/>
                <p14:nvPr/>
              </p14:nvContentPartPr>
              <p14:xfrm>
                <a:off x="5997613" y="328217"/>
                <a:ext cx="146880" cy="102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A440313-61DE-974A-FCAB-1996FED8D208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979613" y="310217"/>
                  <a:ext cx="182520" cy="13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D25CFBB-6BF6-B5A1-A86B-A0F5BDD58246}"/>
              </a:ext>
            </a:extLst>
          </p:cNvPr>
          <p:cNvGrpSpPr/>
          <p:nvPr/>
        </p:nvGrpSpPr>
        <p:grpSpPr>
          <a:xfrm>
            <a:off x="4410013" y="4238897"/>
            <a:ext cx="1946880" cy="910440"/>
            <a:chOff x="4410013" y="4238897"/>
            <a:chExt cx="1946880" cy="91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ED6E3CA-EC74-1803-36EA-6C86E1D8FDEE}"/>
                    </a:ext>
                  </a:extLst>
                </p14:cNvPr>
                <p14:cNvContentPartPr/>
                <p14:nvPr/>
              </p14:nvContentPartPr>
              <p14:xfrm>
                <a:off x="4410013" y="4714817"/>
                <a:ext cx="120960" cy="140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ED6E3CA-EC74-1803-36EA-6C86E1D8FDE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4392013" y="4696817"/>
                  <a:ext cx="156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BD72401-149A-A5D7-1E31-266E538514F4}"/>
                    </a:ext>
                  </a:extLst>
                </p14:cNvPr>
                <p14:cNvContentPartPr/>
                <p14:nvPr/>
              </p14:nvContentPartPr>
              <p14:xfrm>
                <a:off x="4506493" y="4667297"/>
                <a:ext cx="115560" cy="402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BD72401-149A-A5D7-1E31-266E538514F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488853" y="4649297"/>
                  <a:ext cx="1512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9A59142-5E23-FE51-A7F0-7609EC47AF5B}"/>
                    </a:ext>
                  </a:extLst>
                </p14:cNvPr>
                <p14:cNvContentPartPr/>
                <p14:nvPr/>
              </p14:nvContentPartPr>
              <p14:xfrm>
                <a:off x="4708813" y="4441937"/>
                <a:ext cx="137880" cy="7074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9A59142-5E23-FE51-A7F0-7609EC47AF5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691173" y="4424297"/>
                  <a:ext cx="17352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004D33-A47F-1212-5315-E912E6D90E05}"/>
                    </a:ext>
                  </a:extLst>
                </p14:cNvPr>
                <p14:cNvContentPartPr/>
                <p14:nvPr/>
              </p14:nvContentPartPr>
              <p14:xfrm>
                <a:off x="4893493" y="4531577"/>
                <a:ext cx="87120" cy="444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004D33-A47F-1212-5315-E912E6D90E0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875853" y="4513577"/>
                  <a:ext cx="12276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73174BC-C36E-D2E8-9F8A-1CC96E058EE1}"/>
                    </a:ext>
                  </a:extLst>
                </p14:cNvPr>
                <p14:cNvContentPartPr/>
                <p14:nvPr/>
              </p14:nvContentPartPr>
              <p14:xfrm>
                <a:off x="4822933" y="4784657"/>
                <a:ext cx="195120" cy="89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73174BC-C36E-D2E8-9F8A-1CC96E058EE1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805293" y="4766657"/>
                  <a:ext cx="230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E28EC7-9A89-4F4E-A368-B13363262BE6}"/>
                    </a:ext>
                  </a:extLst>
                </p14:cNvPr>
                <p14:cNvContentPartPr/>
                <p14:nvPr/>
              </p14:nvContentPartPr>
              <p14:xfrm>
                <a:off x="5001853" y="4711577"/>
                <a:ext cx="9000" cy="41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E28EC7-9A89-4F4E-A368-B13363262BE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983853" y="4693577"/>
                  <a:ext cx="44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9165524-91D2-0EBF-5484-ED30D84332B5}"/>
                    </a:ext>
                  </a:extLst>
                </p14:cNvPr>
                <p14:cNvContentPartPr/>
                <p14:nvPr/>
              </p14:nvContentPartPr>
              <p14:xfrm>
                <a:off x="5068453" y="4741097"/>
                <a:ext cx="89640" cy="94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9165524-91D2-0EBF-5484-ED30D84332B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50453" y="4723097"/>
                  <a:ext cx="1252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BFAE22D-681F-741B-B68E-EB212D15A90F}"/>
                    </a:ext>
                  </a:extLst>
                </p14:cNvPr>
                <p14:cNvContentPartPr/>
                <p14:nvPr/>
              </p14:nvContentPartPr>
              <p14:xfrm>
                <a:off x="5189413" y="4478297"/>
                <a:ext cx="170640" cy="2757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BFAE22D-681F-741B-B68E-EB212D15A90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171773" y="4460297"/>
                  <a:ext cx="2062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8AC9D54-209F-4C08-D0E6-2DA07917F591}"/>
                    </a:ext>
                  </a:extLst>
                </p14:cNvPr>
                <p14:cNvContentPartPr/>
                <p14:nvPr/>
              </p14:nvContentPartPr>
              <p14:xfrm>
                <a:off x="5283013" y="4286777"/>
                <a:ext cx="165600" cy="549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8AC9D54-209F-4C08-D0E6-2DA07917F59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265013" y="4269137"/>
                  <a:ext cx="20124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7D6FCC8-09A9-B70F-CC70-4FB719DA39F4}"/>
                    </a:ext>
                  </a:extLst>
                </p14:cNvPr>
                <p14:cNvContentPartPr/>
                <p14:nvPr/>
              </p14:nvContentPartPr>
              <p14:xfrm>
                <a:off x="5547253" y="4446257"/>
                <a:ext cx="95760" cy="586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7D6FCC8-09A9-B70F-CC70-4FB719DA39F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29253" y="4428617"/>
                  <a:ext cx="131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B9D466C-D860-F387-44B1-1EDFFE16CD1D}"/>
                    </a:ext>
                  </a:extLst>
                </p14:cNvPr>
                <p14:cNvContentPartPr/>
                <p14:nvPr/>
              </p14:nvContentPartPr>
              <p14:xfrm>
                <a:off x="5576413" y="4475777"/>
                <a:ext cx="117360" cy="67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B9D466C-D860-F387-44B1-1EDFFE16CD1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58773" y="4457777"/>
                  <a:ext cx="153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196573-4B41-D4CF-5DA9-BD873E4280E9}"/>
                    </a:ext>
                  </a:extLst>
                </p14:cNvPr>
                <p14:cNvContentPartPr/>
                <p14:nvPr/>
              </p14:nvContentPartPr>
              <p14:xfrm>
                <a:off x="5915533" y="4242857"/>
                <a:ext cx="109800" cy="191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196573-4B41-D4CF-5DA9-BD873E4280E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97893" y="4225217"/>
                  <a:ext cx="145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FC38EAD-DA6B-5D0C-4FA5-D5F3AD93173D}"/>
                    </a:ext>
                  </a:extLst>
                </p14:cNvPr>
                <p14:cNvContentPartPr/>
                <p14:nvPr/>
              </p14:nvContentPartPr>
              <p14:xfrm>
                <a:off x="6093373" y="4238897"/>
                <a:ext cx="263520" cy="1252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FC38EAD-DA6B-5D0C-4FA5-D5F3AD93173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75733" y="4220897"/>
                  <a:ext cx="2991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7EAFEA4-B2EA-9616-E083-846D22EDEA05}"/>
              </a:ext>
            </a:extLst>
          </p:cNvPr>
          <p:cNvGrpSpPr/>
          <p:nvPr/>
        </p:nvGrpSpPr>
        <p:grpSpPr>
          <a:xfrm>
            <a:off x="6103093" y="714857"/>
            <a:ext cx="109080" cy="376920"/>
            <a:chOff x="6103093" y="714857"/>
            <a:chExt cx="10908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43C6725-C0DB-0D9B-C76E-B5A8159F324A}"/>
                    </a:ext>
                  </a:extLst>
                </p14:cNvPr>
                <p14:cNvContentPartPr/>
                <p14:nvPr/>
              </p14:nvContentPartPr>
              <p14:xfrm>
                <a:off x="6120733" y="714857"/>
                <a:ext cx="91440" cy="87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43C6725-C0DB-0D9B-C76E-B5A8159F324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103093" y="697217"/>
                  <a:ext cx="127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FB20273-F5D3-41D1-C49C-E8F55DE3E253}"/>
                    </a:ext>
                  </a:extLst>
                </p14:cNvPr>
                <p14:cNvContentPartPr/>
                <p14:nvPr/>
              </p14:nvContentPartPr>
              <p14:xfrm>
                <a:off x="6154933" y="785777"/>
                <a:ext cx="11880" cy="263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FB20273-F5D3-41D1-C49C-E8F55DE3E25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136933" y="768137"/>
                  <a:ext cx="475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D486560-695E-87AF-28F8-9140245C530C}"/>
                    </a:ext>
                  </a:extLst>
                </p14:cNvPr>
                <p14:cNvContentPartPr/>
                <p14:nvPr/>
              </p14:nvContentPartPr>
              <p14:xfrm>
                <a:off x="6103093" y="1019777"/>
                <a:ext cx="106920" cy="72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D486560-695E-87AF-28F8-9140245C530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085093" y="1001777"/>
                  <a:ext cx="142560" cy="10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47DC8CC-6BA1-A922-FAC0-3F393EC53C0C}"/>
              </a:ext>
            </a:extLst>
          </p:cNvPr>
          <p:cNvGrpSpPr/>
          <p:nvPr/>
        </p:nvGrpSpPr>
        <p:grpSpPr>
          <a:xfrm>
            <a:off x="5458333" y="1331177"/>
            <a:ext cx="501840" cy="234000"/>
            <a:chOff x="5458333" y="1331177"/>
            <a:chExt cx="50184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A1CD29C-DFA3-A021-36EA-D826857AAAEC}"/>
                    </a:ext>
                  </a:extLst>
                </p14:cNvPr>
                <p14:cNvContentPartPr/>
                <p14:nvPr/>
              </p14:nvContentPartPr>
              <p14:xfrm>
                <a:off x="5458333" y="1395257"/>
                <a:ext cx="151920" cy="169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A1CD29C-DFA3-A021-36EA-D826857AAAE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440693" y="1377617"/>
                  <a:ext cx="187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9567D20-A645-4B9D-A83E-2410F1CDEF57}"/>
                    </a:ext>
                  </a:extLst>
                </p14:cNvPr>
                <p14:cNvContentPartPr/>
                <p14:nvPr/>
              </p14:nvContentPartPr>
              <p14:xfrm>
                <a:off x="5643733" y="1442777"/>
                <a:ext cx="95760" cy="50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9567D20-A645-4B9D-A83E-2410F1CDEF5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625733" y="1425137"/>
                  <a:ext cx="131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2DA908C-EBB6-E970-7254-631EE342DFDC}"/>
                    </a:ext>
                  </a:extLst>
                </p14:cNvPr>
                <p14:cNvContentPartPr/>
                <p14:nvPr/>
              </p14:nvContentPartPr>
              <p14:xfrm>
                <a:off x="5670373" y="1487057"/>
                <a:ext cx="95400" cy="52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2DA908C-EBB6-E970-7254-631EE342DFD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652373" y="1469417"/>
                  <a:ext cx="131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98A73D2-5D27-6445-45E7-8E40A17C35FA}"/>
                    </a:ext>
                  </a:extLst>
                </p14:cNvPr>
                <p14:cNvContentPartPr/>
                <p14:nvPr/>
              </p14:nvContentPartPr>
              <p14:xfrm>
                <a:off x="5832733" y="1331177"/>
                <a:ext cx="127440" cy="189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98A73D2-5D27-6445-45E7-8E40A17C35F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814733" y="1313537"/>
                  <a:ext cx="163080" cy="22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5601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5757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8EB59-82E8-4249-C410-7E396909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567" y="0"/>
            <a:ext cx="8659433" cy="1686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91179-DB95-1B00-94B9-1ABC3C6F7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6783"/>
            <a:ext cx="8649907" cy="4601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CAE11-F957-948B-04CC-8A1865CF727F}"/>
              </a:ext>
            </a:extLst>
          </p:cNvPr>
          <p:cNvSpPr txBox="1"/>
          <p:nvPr/>
        </p:nvSpPr>
        <p:spPr>
          <a:xfrm>
            <a:off x="0" y="0"/>
            <a:ext cx="1884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Verlet</a:t>
            </a:r>
            <a:r>
              <a:rPr lang="en-US" b="1" dirty="0"/>
              <a:t> Integrator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43C0600-3B63-91E4-2CCF-2254C39D08E2}"/>
              </a:ext>
            </a:extLst>
          </p:cNvPr>
          <p:cNvGrpSpPr/>
          <p:nvPr/>
        </p:nvGrpSpPr>
        <p:grpSpPr>
          <a:xfrm>
            <a:off x="8686093" y="1798097"/>
            <a:ext cx="3471480" cy="3375720"/>
            <a:chOff x="8686093" y="1798097"/>
            <a:chExt cx="3471480" cy="337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0C2721-7ECC-CEBF-C616-1105E8125332}"/>
                    </a:ext>
                  </a:extLst>
                </p14:cNvPr>
                <p14:cNvContentPartPr/>
                <p14:nvPr/>
              </p14:nvContentPartPr>
              <p14:xfrm>
                <a:off x="9482053" y="2056217"/>
                <a:ext cx="245520" cy="145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0C2721-7ECC-CEBF-C616-1105E812533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475933" y="2050097"/>
                  <a:ext cx="257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947105-E646-85A3-0350-A625616C2ABA}"/>
                    </a:ext>
                  </a:extLst>
                </p14:cNvPr>
                <p14:cNvContentPartPr/>
                <p14:nvPr/>
              </p14:nvContentPartPr>
              <p14:xfrm>
                <a:off x="9857533" y="2070977"/>
                <a:ext cx="125640" cy="124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947105-E646-85A3-0350-A625616C2AB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851413" y="2064857"/>
                  <a:ext cx="137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5D4629-EE95-E8D5-C0CF-6FAE217B5291}"/>
                    </a:ext>
                  </a:extLst>
                </p14:cNvPr>
                <p14:cNvContentPartPr/>
                <p14:nvPr/>
              </p14:nvContentPartPr>
              <p14:xfrm>
                <a:off x="10154533" y="2109137"/>
                <a:ext cx="82440" cy="7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5D4629-EE95-E8D5-C0CF-6FAE217B52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48413" y="2103017"/>
                  <a:ext cx="94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5A5518-2B59-E085-E22B-8BC00C7AD088}"/>
                    </a:ext>
                  </a:extLst>
                </p14:cNvPr>
                <p14:cNvContentPartPr/>
                <p14:nvPr/>
              </p14:nvContentPartPr>
              <p14:xfrm>
                <a:off x="10178653" y="2173937"/>
                <a:ext cx="119520" cy="9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5A5518-2B59-E085-E22B-8BC00C7AD08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172533" y="2167817"/>
                  <a:ext cx="131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A7D905-BF8C-90CA-8848-1203826B1978}"/>
                    </a:ext>
                  </a:extLst>
                </p14:cNvPr>
                <p14:cNvContentPartPr/>
                <p14:nvPr/>
              </p14:nvContentPartPr>
              <p14:xfrm>
                <a:off x="10555933" y="2124977"/>
                <a:ext cx="89640" cy="5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A7D905-BF8C-90CA-8848-1203826B197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549813" y="2118857"/>
                  <a:ext cx="101880" cy="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194B37-545A-21A4-D916-8FDC1C7E77F2}"/>
                    </a:ext>
                  </a:extLst>
                </p14:cNvPr>
                <p14:cNvContentPartPr/>
                <p14:nvPr/>
              </p14:nvContentPartPr>
              <p14:xfrm>
                <a:off x="10771933" y="2065577"/>
                <a:ext cx="193680" cy="75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194B37-545A-21A4-D916-8FDC1C7E77F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65813" y="2059457"/>
                  <a:ext cx="205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65014C-A527-3A46-F482-C11AAF223A73}"/>
                    </a:ext>
                  </a:extLst>
                </p14:cNvPr>
                <p14:cNvContentPartPr/>
                <p14:nvPr/>
              </p14:nvContentPartPr>
              <p14:xfrm>
                <a:off x="11079013" y="2074577"/>
                <a:ext cx="160200" cy="281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65014C-A527-3A46-F482-C11AAF223A7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72893" y="2068457"/>
                  <a:ext cx="172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3573D2-8EF4-C772-9DA7-004A62C14436}"/>
                    </a:ext>
                  </a:extLst>
                </p14:cNvPr>
                <p14:cNvContentPartPr/>
                <p14:nvPr/>
              </p14:nvContentPartPr>
              <p14:xfrm>
                <a:off x="9549733" y="2493617"/>
                <a:ext cx="205200" cy="131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3573D2-8EF4-C772-9DA7-004A62C1443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43613" y="2487497"/>
                  <a:ext cx="217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1F524E-E7A2-C34A-5A91-F04E2DA69842}"/>
                    </a:ext>
                  </a:extLst>
                </p14:cNvPr>
                <p14:cNvContentPartPr/>
                <p14:nvPr/>
              </p14:nvContentPartPr>
              <p14:xfrm>
                <a:off x="9870133" y="2513057"/>
                <a:ext cx="113040" cy="95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1F524E-E7A2-C34A-5A91-F04E2DA698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864013" y="2506937"/>
                  <a:ext cx="125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7E3D0B-908D-E7E2-8560-802FCBE7900F}"/>
                    </a:ext>
                  </a:extLst>
                </p14:cNvPr>
                <p14:cNvContentPartPr/>
                <p14:nvPr/>
              </p14:nvContentPartPr>
              <p14:xfrm>
                <a:off x="10180453" y="2536097"/>
                <a:ext cx="97560" cy="13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7E3D0B-908D-E7E2-8560-802FCBE7900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174333" y="2529977"/>
                  <a:ext cx="1098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D43FAF3-7922-E087-3AF0-1DC0E2F19917}"/>
                    </a:ext>
                  </a:extLst>
                </p14:cNvPr>
                <p14:cNvContentPartPr/>
                <p14:nvPr/>
              </p14:nvContentPartPr>
              <p14:xfrm>
                <a:off x="10196293" y="2596217"/>
                <a:ext cx="75960" cy="9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D43FAF3-7922-E087-3AF0-1DC0E2F1991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190173" y="2590097"/>
                  <a:ext cx="88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CF3220-F188-BD7A-DCDA-65846D3BA777}"/>
                    </a:ext>
                  </a:extLst>
                </p14:cNvPr>
                <p14:cNvContentPartPr/>
                <p14:nvPr/>
              </p14:nvContentPartPr>
              <p14:xfrm>
                <a:off x="10523893" y="2614577"/>
                <a:ext cx="138600" cy="6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CF3220-F188-BD7A-DCDA-65846D3BA77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17773" y="2608457"/>
                  <a:ext cx="15084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B91205B-5D6A-A724-9D19-69879189CE16}"/>
                    </a:ext>
                  </a:extLst>
                </p14:cNvPr>
                <p14:cNvContentPartPr/>
                <p14:nvPr/>
              </p14:nvContentPartPr>
              <p14:xfrm>
                <a:off x="10790293" y="2502257"/>
                <a:ext cx="15840" cy="171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B91205B-5D6A-A724-9D19-69879189CE1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784173" y="2496137"/>
                  <a:ext cx="28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A5A8D3-BC24-DE51-A6FE-FFED6B74212C}"/>
                    </a:ext>
                  </a:extLst>
                </p14:cNvPr>
                <p14:cNvContentPartPr/>
                <p14:nvPr/>
              </p14:nvContentPartPr>
              <p14:xfrm>
                <a:off x="10801453" y="2542937"/>
                <a:ext cx="94680" cy="131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A5A8D3-BC24-DE51-A6FE-FFED6B74212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795333" y="2536817"/>
                  <a:ext cx="106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FCFD14-2AF2-199A-03D4-7DD977FC7F29}"/>
                    </a:ext>
                  </a:extLst>
                </p14:cNvPr>
                <p14:cNvContentPartPr/>
                <p14:nvPr/>
              </p14:nvContentPartPr>
              <p14:xfrm>
                <a:off x="11035093" y="2484977"/>
                <a:ext cx="106200" cy="266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FCFD14-2AF2-199A-03D4-7DD977FC7F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028973" y="2478857"/>
                  <a:ext cx="118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344D66-BAB4-BB0A-F67E-8751F9B22C07}"/>
                    </a:ext>
                  </a:extLst>
                </p14:cNvPr>
                <p14:cNvContentPartPr/>
                <p14:nvPr/>
              </p14:nvContentPartPr>
              <p14:xfrm>
                <a:off x="11172613" y="2610977"/>
                <a:ext cx="88920" cy="59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344D66-BAB4-BB0A-F67E-8751F9B22C0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66493" y="2604857"/>
                  <a:ext cx="101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CDF3AF-EFFA-48DE-EF04-3B126656214E}"/>
                    </a:ext>
                  </a:extLst>
                </p14:cNvPr>
                <p14:cNvContentPartPr/>
                <p14:nvPr/>
              </p14:nvContentPartPr>
              <p14:xfrm>
                <a:off x="11161093" y="2589017"/>
                <a:ext cx="115200" cy="122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CDF3AF-EFFA-48DE-EF04-3B126656214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154973" y="2582897"/>
                  <a:ext cx="127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562047-17FA-6E80-67EF-86BEE6673753}"/>
                    </a:ext>
                  </a:extLst>
                </p14:cNvPr>
                <p14:cNvContentPartPr/>
                <p14:nvPr/>
              </p14:nvContentPartPr>
              <p14:xfrm>
                <a:off x="11330293" y="2614577"/>
                <a:ext cx="108720" cy="12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562047-17FA-6E80-67EF-86BEE66737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324173" y="2608457"/>
                  <a:ext cx="1209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A45892-6F41-E59F-FE68-2E264DC436AF}"/>
                    </a:ext>
                  </a:extLst>
                </p14:cNvPr>
                <p14:cNvContentPartPr/>
                <p14:nvPr/>
              </p14:nvContentPartPr>
              <p14:xfrm>
                <a:off x="11497333" y="2567777"/>
                <a:ext cx="86760" cy="94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A45892-6F41-E59F-FE68-2E264DC436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491213" y="2561657"/>
                  <a:ext cx="990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C03B0BD-7A22-2543-DECF-B932C27146E7}"/>
                    </a:ext>
                  </a:extLst>
                </p14:cNvPr>
                <p14:cNvContentPartPr/>
                <p14:nvPr/>
              </p14:nvContentPartPr>
              <p14:xfrm>
                <a:off x="11494453" y="2550497"/>
                <a:ext cx="122400" cy="125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C03B0BD-7A22-2543-DECF-B932C27146E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488333" y="2544377"/>
                  <a:ext cx="134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38B8C87-0AB6-EF43-719B-AA5068772F49}"/>
                    </a:ext>
                  </a:extLst>
                </p14:cNvPr>
                <p14:cNvContentPartPr/>
                <p14:nvPr/>
              </p14:nvContentPartPr>
              <p14:xfrm>
                <a:off x="11607493" y="2624297"/>
                <a:ext cx="79920" cy="98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38B8C87-0AB6-EF43-719B-AA5068772F4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601373" y="2618177"/>
                  <a:ext cx="92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7D7360-368E-1D3A-E27E-E0B088D8EA75}"/>
                    </a:ext>
                  </a:extLst>
                </p14:cNvPr>
                <p14:cNvContentPartPr/>
                <p14:nvPr/>
              </p14:nvContentPartPr>
              <p14:xfrm>
                <a:off x="11718733" y="2412257"/>
                <a:ext cx="150840" cy="379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7D7360-368E-1D3A-E27E-E0B088D8EA7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712613" y="2406137"/>
                  <a:ext cx="1630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3A4BE34-6686-4533-E1E4-4A2B2DE62C0C}"/>
                    </a:ext>
                  </a:extLst>
                </p14:cNvPr>
                <p14:cNvContentPartPr/>
                <p14:nvPr/>
              </p14:nvContentPartPr>
              <p14:xfrm>
                <a:off x="8859973" y="3144137"/>
                <a:ext cx="248400" cy="161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3A4BE34-6686-4533-E1E4-4A2B2DE62C0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853853" y="3138017"/>
                  <a:ext cx="260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307AF71-E84A-0FD1-B2A8-EB957E4DA802}"/>
                    </a:ext>
                  </a:extLst>
                </p14:cNvPr>
                <p14:cNvContentPartPr/>
                <p14:nvPr/>
              </p14:nvContentPartPr>
              <p14:xfrm>
                <a:off x="9173173" y="3174377"/>
                <a:ext cx="137160" cy="106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307AF71-E84A-0FD1-B2A8-EB957E4DA80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167053" y="3168257"/>
                  <a:ext cx="149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5DD4EEE-DD02-390A-241A-F23DE0313752}"/>
                    </a:ext>
                  </a:extLst>
                </p14:cNvPr>
                <p14:cNvContentPartPr/>
                <p14:nvPr/>
              </p14:nvContentPartPr>
              <p14:xfrm>
                <a:off x="9450373" y="3207497"/>
                <a:ext cx="85680" cy="3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5DD4EEE-DD02-390A-241A-F23DE03137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44253" y="3201377"/>
                  <a:ext cx="979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861245-7CDB-AA03-5913-0CD7DF817E65}"/>
                    </a:ext>
                  </a:extLst>
                </p14:cNvPr>
                <p14:cNvContentPartPr/>
                <p14:nvPr/>
              </p14:nvContentPartPr>
              <p14:xfrm>
                <a:off x="9467293" y="3271217"/>
                <a:ext cx="97920" cy="7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861245-7CDB-AA03-5913-0CD7DF817E65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461173" y="3265097"/>
                  <a:ext cx="110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59029D9-681F-48AA-C561-994B557A95F0}"/>
                    </a:ext>
                  </a:extLst>
                </p14:cNvPr>
                <p14:cNvContentPartPr/>
                <p14:nvPr/>
              </p14:nvContentPartPr>
              <p14:xfrm>
                <a:off x="9838093" y="3210377"/>
                <a:ext cx="109080" cy="9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59029D9-681F-48AA-C561-994B557A95F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831973" y="3204257"/>
                  <a:ext cx="121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CAFDBD7-9ED3-9DC5-FD29-248DF7DF64C5}"/>
                    </a:ext>
                  </a:extLst>
                </p14:cNvPr>
                <p14:cNvContentPartPr/>
                <p14:nvPr/>
              </p14:nvContentPartPr>
              <p14:xfrm>
                <a:off x="10089013" y="3099497"/>
                <a:ext cx="104040" cy="168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CAFDBD7-9ED3-9DC5-FD29-248DF7DF64C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82893" y="3093377"/>
                  <a:ext cx="116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E106F6-8CCD-05F9-C3C9-5E15CA145992}"/>
                    </a:ext>
                  </a:extLst>
                </p14:cNvPr>
                <p14:cNvContentPartPr/>
                <p14:nvPr/>
              </p14:nvContentPartPr>
              <p14:xfrm>
                <a:off x="10136533" y="3224057"/>
                <a:ext cx="117720" cy="1432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E106F6-8CCD-05F9-C3C9-5E15CA1459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30413" y="3217937"/>
                  <a:ext cx="129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7BE225-161D-C32A-529F-9A0B21D22565}"/>
                    </a:ext>
                  </a:extLst>
                </p14:cNvPr>
                <p14:cNvContentPartPr/>
                <p14:nvPr/>
              </p14:nvContentPartPr>
              <p14:xfrm>
                <a:off x="10357213" y="3159617"/>
                <a:ext cx="9720" cy="92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7BE225-161D-C32A-529F-9A0B21D225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351093" y="3153497"/>
                  <a:ext cx="21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866D6CE-5D73-513F-38E7-87178837F1D0}"/>
                    </a:ext>
                  </a:extLst>
                </p14:cNvPr>
                <p14:cNvContentPartPr/>
                <p14:nvPr/>
              </p14:nvContentPartPr>
              <p14:xfrm>
                <a:off x="10362613" y="3122537"/>
                <a:ext cx="134640" cy="112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866D6CE-5D73-513F-38E7-87178837F1D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356493" y="3116417"/>
                  <a:ext cx="146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E244A5-8AE9-76D1-8848-9569A83189E7}"/>
                    </a:ext>
                  </a:extLst>
                </p14:cNvPr>
                <p14:cNvContentPartPr/>
                <p14:nvPr/>
              </p14:nvContentPartPr>
              <p14:xfrm>
                <a:off x="10563493" y="3238817"/>
                <a:ext cx="14400" cy="45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E244A5-8AE9-76D1-8848-9569A83189E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557373" y="3232697"/>
                  <a:ext cx="266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E348D0-D98E-BE6B-C07C-EB6613C64136}"/>
                    </a:ext>
                  </a:extLst>
                </p14:cNvPr>
                <p14:cNvContentPartPr/>
                <p14:nvPr/>
              </p14:nvContentPartPr>
              <p14:xfrm>
                <a:off x="10684453" y="3132617"/>
                <a:ext cx="22680" cy="1047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E348D0-D98E-BE6B-C07C-EB6613C6413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678333" y="3126497"/>
                  <a:ext cx="34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577A51E-48FC-D552-4236-E3AF39EAA381}"/>
                    </a:ext>
                  </a:extLst>
                </p14:cNvPr>
                <p14:cNvContentPartPr/>
                <p14:nvPr/>
              </p14:nvContentPartPr>
              <p14:xfrm>
                <a:off x="10701013" y="3101657"/>
                <a:ext cx="101880" cy="115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577A51E-48FC-D552-4236-E3AF39EAA3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694893" y="3095537"/>
                  <a:ext cx="114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CAA9D9E-909F-C6F5-7A68-E04A7199CBFD}"/>
                    </a:ext>
                  </a:extLst>
                </p14:cNvPr>
                <p14:cNvContentPartPr/>
                <p14:nvPr/>
              </p14:nvContentPartPr>
              <p14:xfrm>
                <a:off x="10859413" y="3185537"/>
                <a:ext cx="75240" cy="954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CAA9D9E-909F-C6F5-7A68-E04A7199CBF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853293" y="3179417"/>
                  <a:ext cx="874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6EBA90E-A8B1-571B-EC8A-C616D385A015}"/>
                    </a:ext>
                  </a:extLst>
                </p14:cNvPr>
                <p14:cNvContentPartPr/>
                <p14:nvPr/>
              </p14:nvContentPartPr>
              <p14:xfrm>
                <a:off x="10037893" y="3389297"/>
                <a:ext cx="949680" cy="29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6EBA90E-A8B1-571B-EC8A-C616D385A01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031773" y="3383177"/>
                  <a:ext cx="961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EDE0420-08F6-C9FB-F3BA-039BDEC0CF36}"/>
                    </a:ext>
                  </a:extLst>
                </p14:cNvPr>
                <p14:cNvContentPartPr/>
                <p14:nvPr/>
              </p14:nvContentPartPr>
              <p14:xfrm>
                <a:off x="8807413" y="4333217"/>
                <a:ext cx="143280" cy="119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EDE0420-08F6-C9FB-F3BA-039BDEC0CF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01293" y="4327097"/>
                  <a:ext cx="1555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26577F-C0F4-07C2-C903-C388140A8959}"/>
                    </a:ext>
                  </a:extLst>
                </p14:cNvPr>
                <p14:cNvContentPartPr/>
                <p14:nvPr/>
              </p14:nvContentPartPr>
              <p14:xfrm>
                <a:off x="8982733" y="4424297"/>
                <a:ext cx="117720" cy="106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26577F-C0F4-07C2-C903-C388140A895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76613" y="4418177"/>
                  <a:ext cx="1299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A4962C-8A48-567C-6B0E-5FFEDF7E7707}"/>
                    </a:ext>
                  </a:extLst>
                </p14:cNvPr>
                <p14:cNvContentPartPr/>
                <p14:nvPr/>
              </p14:nvContentPartPr>
              <p14:xfrm>
                <a:off x="8686093" y="4152857"/>
                <a:ext cx="598320" cy="609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A4962C-8A48-567C-6B0E-5FFEDF7E770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679973" y="4146737"/>
                  <a:ext cx="61056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A363F1-62E3-EE3D-6F3F-0EC3C421DE59}"/>
                    </a:ext>
                  </a:extLst>
                </p14:cNvPr>
                <p14:cNvContentPartPr/>
                <p14:nvPr/>
              </p14:nvContentPartPr>
              <p14:xfrm>
                <a:off x="11016373" y="4346177"/>
                <a:ext cx="153360" cy="130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A363F1-62E3-EE3D-6F3F-0EC3C421DE5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10253" y="4340057"/>
                  <a:ext cx="165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8227A9-301A-3356-7B6A-AB304DF4CB90}"/>
                    </a:ext>
                  </a:extLst>
                </p14:cNvPr>
                <p14:cNvContentPartPr/>
                <p14:nvPr/>
              </p14:nvContentPartPr>
              <p14:xfrm>
                <a:off x="11260453" y="4437257"/>
                <a:ext cx="131760" cy="15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8227A9-301A-3356-7B6A-AB304DF4CB9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54333" y="4431137"/>
                  <a:ext cx="1440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9A90C07-0C99-BCD4-6D60-C4C869E50513}"/>
                    </a:ext>
                  </a:extLst>
                </p14:cNvPr>
                <p14:cNvContentPartPr/>
                <p14:nvPr/>
              </p14:nvContentPartPr>
              <p14:xfrm>
                <a:off x="10807213" y="4152137"/>
                <a:ext cx="856800" cy="6969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9A90C07-0C99-BCD4-6D60-C4C869E505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801093" y="4146017"/>
                  <a:ext cx="86904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2437EEB-EAA7-BD45-54F0-1D048F6019A3}"/>
                    </a:ext>
                  </a:extLst>
                </p14:cNvPr>
                <p14:cNvContentPartPr/>
                <p14:nvPr/>
              </p14:nvContentPartPr>
              <p14:xfrm>
                <a:off x="9083173" y="4927577"/>
                <a:ext cx="583200" cy="45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2437EEB-EAA7-BD45-54F0-1D048F6019A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077053" y="4921457"/>
                  <a:ext cx="595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9ED07FD-1403-7C43-18D6-A495FF826D0B}"/>
                    </a:ext>
                  </a:extLst>
                </p14:cNvPr>
                <p14:cNvContentPartPr/>
                <p14:nvPr/>
              </p14:nvContentPartPr>
              <p14:xfrm>
                <a:off x="9630013" y="4852337"/>
                <a:ext cx="153360" cy="214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9ED07FD-1403-7C43-18D6-A495FF826D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23893" y="4846217"/>
                  <a:ext cx="1656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755C41C-E808-B2E0-91B2-6A7B73F38432}"/>
                    </a:ext>
                  </a:extLst>
                </p14:cNvPr>
                <p14:cNvContentPartPr/>
                <p14:nvPr/>
              </p14:nvContentPartPr>
              <p14:xfrm>
                <a:off x="9662773" y="4587737"/>
                <a:ext cx="14400" cy="22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755C41C-E808-B2E0-91B2-6A7B73F3843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656653" y="4581617"/>
                  <a:ext cx="26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FD20AD-E0CA-2452-2340-6D9D56FFA563}"/>
                    </a:ext>
                  </a:extLst>
                </p14:cNvPr>
                <p14:cNvContentPartPr/>
                <p14:nvPr/>
              </p14:nvContentPartPr>
              <p14:xfrm>
                <a:off x="9714613" y="4446257"/>
                <a:ext cx="45720" cy="72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FD20AD-E0CA-2452-2340-6D9D56FFA56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708493" y="4440137"/>
                  <a:ext cx="5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CE7B3B-2989-F61D-7D9E-1F1A5C835615}"/>
                    </a:ext>
                  </a:extLst>
                </p14:cNvPr>
                <p14:cNvContentPartPr/>
                <p14:nvPr/>
              </p14:nvContentPartPr>
              <p14:xfrm>
                <a:off x="9817933" y="3860537"/>
                <a:ext cx="232920" cy="443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CE7B3B-2989-F61D-7D9E-1F1A5C83561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811813" y="3854417"/>
                  <a:ext cx="24516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FED7386-2A61-6D56-C3A1-9F7216FA773D}"/>
                    </a:ext>
                  </a:extLst>
                </p14:cNvPr>
                <p14:cNvContentPartPr/>
                <p14:nvPr/>
              </p14:nvContentPartPr>
              <p14:xfrm>
                <a:off x="10402213" y="3610697"/>
                <a:ext cx="152280" cy="943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FED7386-2A61-6D56-C3A1-9F7216FA773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396093" y="3604577"/>
                  <a:ext cx="164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3BE5ED8-CAD6-2999-1C52-3F1E07603A72}"/>
                    </a:ext>
                  </a:extLst>
                </p14:cNvPr>
                <p14:cNvContentPartPr/>
                <p14:nvPr/>
              </p14:nvContentPartPr>
              <p14:xfrm>
                <a:off x="10430653" y="3607457"/>
                <a:ext cx="133200" cy="114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3BE5ED8-CAD6-2999-1C52-3F1E07603A7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424533" y="3601337"/>
                  <a:ext cx="145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33429E-2DBA-6251-9136-27B6CDFE4EB8}"/>
                    </a:ext>
                  </a:extLst>
                </p14:cNvPr>
                <p14:cNvContentPartPr/>
                <p14:nvPr/>
              </p14:nvContentPartPr>
              <p14:xfrm>
                <a:off x="10681573" y="3531137"/>
                <a:ext cx="105120" cy="835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33429E-2DBA-6251-9136-27B6CDFE4EB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675453" y="3525017"/>
                  <a:ext cx="1173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5C8D78-D521-8F18-2E64-ABDDB33FBAB7}"/>
                    </a:ext>
                  </a:extLst>
                </p14:cNvPr>
                <p14:cNvContentPartPr/>
                <p14:nvPr/>
              </p14:nvContentPartPr>
              <p14:xfrm>
                <a:off x="10128973" y="3584417"/>
                <a:ext cx="103320" cy="144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5C8D78-D521-8F18-2E64-ABDDB33FBAB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122853" y="3578297"/>
                  <a:ext cx="115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CB730ED-9EB5-8D0B-8A82-FF9CC86B69F4}"/>
                    </a:ext>
                  </a:extLst>
                </p14:cNvPr>
                <p14:cNvContentPartPr/>
                <p14:nvPr/>
              </p14:nvContentPartPr>
              <p14:xfrm>
                <a:off x="12069733" y="2337017"/>
                <a:ext cx="40320" cy="3866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B730ED-9EB5-8D0B-8A82-FF9CC86B69F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2063613" y="2330897"/>
                  <a:ext cx="525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F572BFB-C4B7-6513-1C1C-BF5E1D2D725D}"/>
                    </a:ext>
                  </a:extLst>
                </p14:cNvPr>
                <p14:cNvContentPartPr/>
                <p14:nvPr/>
              </p14:nvContentPartPr>
              <p14:xfrm>
                <a:off x="11252893" y="3266537"/>
                <a:ext cx="741240" cy="19072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F572BFB-C4B7-6513-1C1C-BF5E1D2D725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246773" y="3260417"/>
                  <a:ext cx="753480" cy="19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C7B9D4B-F4B6-9255-2A9D-50B257E33552}"/>
                    </a:ext>
                  </a:extLst>
                </p14:cNvPr>
                <p14:cNvContentPartPr/>
                <p14:nvPr/>
              </p14:nvContentPartPr>
              <p14:xfrm>
                <a:off x="11347213" y="1798097"/>
                <a:ext cx="810360" cy="15548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C7B9D4B-F4B6-9255-2A9D-50B257E3355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341093" y="1791977"/>
                  <a:ext cx="822600" cy="156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8722DA2-8A96-AB2B-6AEA-DEC46155D840}"/>
                  </a:ext>
                </a:extLst>
              </p14:cNvPr>
              <p14:cNvContentPartPr/>
              <p14:nvPr/>
            </p14:nvContentPartPr>
            <p14:xfrm>
              <a:off x="7589533" y="1544297"/>
              <a:ext cx="736560" cy="59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8722DA2-8A96-AB2B-6AEA-DEC46155D84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83413" y="1538177"/>
                <a:ext cx="74880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B6E92574-7206-FFFF-12D0-BB6E8A950359}"/>
              </a:ext>
            </a:extLst>
          </p:cNvPr>
          <p:cNvGrpSpPr/>
          <p:nvPr/>
        </p:nvGrpSpPr>
        <p:grpSpPr>
          <a:xfrm>
            <a:off x="6761893" y="668083"/>
            <a:ext cx="2616840" cy="1947934"/>
            <a:chOff x="6761893" y="668083"/>
            <a:chExt cx="2616840" cy="194793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0CB32A2-70EA-EC27-771C-23E1D1D44432}"/>
                    </a:ext>
                  </a:extLst>
                </p14:cNvPr>
                <p14:cNvContentPartPr/>
                <p14:nvPr/>
              </p14:nvContentPartPr>
              <p14:xfrm>
                <a:off x="8647213" y="1510097"/>
                <a:ext cx="731520" cy="1105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0CB32A2-70EA-EC27-771C-23E1D1D4443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41093" y="1503977"/>
                  <a:ext cx="743760" cy="11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AC0D2D-2FB8-59F5-0F4C-6F9E62AF3E8B}"/>
                    </a:ext>
                  </a:extLst>
                </p14:cNvPr>
                <p14:cNvContentPartPr/>
                <p14:nvPr/>
              </p14:nvContentPartPr>
              <p14:xfrm>
                <a:off x="8634973" y="1462577"/>
                <a:ext cx="225000" cy="1519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AC0D2D-2FB8-59F5-0F4C-6F9E62AF3E8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28853" y="1456457"/>
                  <a:ext cx="237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78ED0B1-1F00-EEEB-87BE-0AECE1805C5C}"/>
                    </a:ext>
                  </a:extLst>
                </p14:cNvPr>
                <p14:cNvContentPartPr/>
                <p14:nvPr/>
              </p14:nvContentPartPr>
              <p14:xfrm>
                <a:off x="6761893" y="668083"/>
                <a:ext cx="2243880" cy="920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78ED0B1-1F00-EEEB-87BE-0AECE1805C5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755773" y="661963"/>
                  <a:ext cx="2256120" cy="9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DEF3F54-1004-F64A-3A76-A57C4C613D49}"/>
                  </a:ext>
                </a:extLst>
              </p14:cNvPr>
              <p14:cNvContentPartPr/>
              <p14:nvPr/>
            </p14:nvContentPartPr>
            <p14:xfrm>
              <a:off x="399613" y="2904763"/>
              <a:ext cx="1373040" cy="621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DEF3F54-1004-F64A-3A76-A57C4C613D49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93493" y="2898643"/>
                <a:ext cx="1385280" cy="63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F658319C-B17C-54AE-1CDA-80BCB19BCCA9}"/>
              </a:ext>
            </a:extLst>
          </p:cNvPr>
          <p:cNvGrpSpPr/>
          <p:nvPr/>
        </p:nvGrpSpPr>
        <p:grpSpPr>
          <a:xfrm>
            <a:off x="475213" y="676363"/>
            <a:ext cx="1688760" cy="1114560"/>
            <a:chOff x="475213" y="676363"/>
            <a:chExt cx="1688760" cy="11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B061C16-627E-E247-B44F-362F8966BD27}"/>
                    </a:ext>
                  </a:extLst>
                </p14:cNvPr>
                <p14:cNvContentPartPr/>
                <p14:nvPr/>
              </p14:nvContentPartPr>
              <p14:xfrm>
                <a:off x="1294933" y="784363"/>
                <a:ext cx="55440" cy="100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B061C16-627E-E247-B44F-362F8966BD2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288813" y="778243"/>
                  <a:ext cx="67680" cy="10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A644555-5F80-58BC-50BD-1D69E6516650}"/>
                    </a:ext>
                  </a:extLst>
                </p14:cNvPr>
                <p14:cNvContentPartPr/>
                <p14:nvPr/>
              </p14:nvContentPartPr>
              <p14:xfrm>
                <a:off x="475213" y="1150843"/>
                <a:ext cx="1688760" cy="842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A644555-5F80-58BC-50BD-1D69E651665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9093" y="1144723"/>
                  <a:ext cx="1701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3AEEB8E-C5F7-8BDE-1FD0-4DFA5FCE1BE3}"/>
                    </a:ext>
                  </a:extLst>
                </p14:cNvPr>
                <p14:cNvContentPartPr/>
                <p14:nvPr/>
              </p14:nvContentPartPr>
              <p14:xfrm>
                <a:off x="607693" y="1170643"/>
                <a:ext cx="731880" cy="421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3AEEB8E-C5F7-8BDE-1FD0-4DFA5FCE1BE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01573" y="1164523"/>
                  <a:ext cx="7441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B3CAA43-E7CE-8DE3-2F5A-CA5F63AB288C}"/>
                    </a:ext>
                  </a:extLst>
                </p14:cNvPr>
                <p14:cNvContentPartPr/>
                <p14:nvPr/>
              </p14:nvContentPartPr>
              <p14:xfrm>
                <a:off x="1357933" y="676363"/>
                <a:ext cx="767160" cy="467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B3CAA43-E7CE-8DE3-2F5A-CA5F63AB288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51813" y="670243"/>
                  <a:ext cx="779400" cy="47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07C3E35-D077-921C-8B74-C49B356017B4}"/>
                  </a:ext>
                </a:extLst>
              </p14:cNvPr>
              <p14:cNvContentPartPr/>
              <p14:nvPr/>
            </p14:nvContentPartPr>
            <p14:xfrm>
              <a:off x="363973" y="3576883"/>
              <a:ext cx="1304640" cy="5868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07C3E35-D077-921C-8B74-C49B356017B4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57853" y="3570763"/>
                <a:ext cx="131688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4A9B7AC-D2AC-AD1A-7587-01DB733B68E3}"/>
                  </a:ext>
                </a:extLst>
              </p14:cNvPr>
              <p14:cNvContentPartPr/>
              <p14:nvPr/>
            </p14:nvContentPartPr>
            <p14:xfrm>
              <a:off x="1425613" y="2616763"/>
              <a:ext cx="423000" cy="3949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4A9B7AC-D2AC-AD1A-7587-01DB733B68E3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419493" y="2610643"/>
                <a:ext cx="4352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29B34F4-90DA-D205-0B6A-3A7DA72118FF}"/>
                  </a:ext>
                </a:extLst>
              </p14:cNvPr>
              <p14:cNvContentPartPr/>
              <p14:nvPr/>
            </p14:nvContentPartPr>
            <p14:xfrm>
              <a:off x="2503453" y="3647803"/>
              <a:ext cx="353880" cy="4590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29B34F4-90DA-D205-0B6A-3A7DA72118FF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497333" y="3641683"/>
                <a:ext cx="3661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3C17111-4C77-62C9-57DD-A2BE5FF590AF}"/>
                  </a:ext>
                </a:extLst>
              </p14:cNvPr>
              <p14:cNvContentPartPr/>
              <p14:nvPr/>
            </p14:nvContentPartPr>
            <p14:xfrm>
              <a:off x="5090773" y="3750403"/>
              <a:ext cx="337680" cy="4374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3C17111-4C77-62C9-57DD-A2BE5FF590A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084653" y="3744283"/>
                <a:ext cx="349920" cy="44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1BA8F72E-EF1A-5D72-7D1C-674A392E6BF9}"/>
              </a:ext>
            </a:extLst>
          </p:cNvPr>
          <p:cNvGrpSpPr/>
          <p:nvPr/>
        </p:nvGrpSpPr>
        <p:grpSpPr>
          <a:xfrm>
            <a:off x="131413" y="3860923"/>
            <a:ext cx="7718040" cy="417240"/>
            <a:chOff x="131413" y="3860923"/>
            <a:chExt cx="7718040" cy="41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F784D7-8B75-2FCF-6A8E-59C406D1BA31}"/>
                    </a:ext>
                  </a:extLst>
                </p14:cNvPr>
                <p14:cNvContentPartPr/>
                <p14:nvPr/>
              </p14:nvContentPartPr>
              <p14:xfrm>
                <a:off x="192613" y="3860923"/>
                <a:ext cx="5760" cy="1828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F784D7-8B75-2FCF-6A8E-59C406D1BA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86493" y="3854803"/>
                  <a:ext cx="180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96189D6-8A98-3E89-1E2B-BECA5D4FCF79}"/>
                    </a:ext>
                  </a:extLst>
                </p14:cNvPr>
                <p14:cNvContentPartPr/>
                <p14:nvPr/>
              </p14:nvContentPartPr>
              <p14:xfrm>
                <a:off x="131413" y="3927523"/>
                <a:ext cx="140400" cy="597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96189D6-8A98-3E89-1E2B-BECA5D4FCF7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5293" y="3921403"/>
                  <a:ext cx="152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8672770-17C3-5F7B-67F5-383878BB9503}"/>
                    </a:ext>
                  </a:extLst>
                </p14:cNvPr>
                <p14:cNvContentPartPr/>
                <p14:nvPr/>
              </p14:nvContentPartPr>
              <p14:xfrm>
                <a:off x="134293" y="4160803"/>
                <a:ext cx="7715160" cy="117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8672770-17C3-5F7B-67F5-383878BB950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28173" y="4154683"/>
                  <a:ext cx="772740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0B3171C-DF38-D16E-F572-DF1E29DECC37}"/>
                  </a:ext>
                </a:extLst>
              </p14:cNvPr>
              <p14:cNvContentPartPr/>
              <p14:nvPr/>
            </p14:nvContentPartPr>
            <p14:xfrm>
              <a:off x="2443333" y="2775163"/>
              <a:ext cx="1152720" cy="1909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0B3171C-DF38-D16E-F572-DF1E29DECC37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437213" y="2769043"/>
                <a:ext cx="1164960" cy="19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6BB098A-920A-5CD9-82A6-C545F842EF2D}"/>
                  </a:ext>
                </a:extLst>
              </p14:cNvPr>
              <p14:cNvContentPartPr/>
              <p14:nvPr/>
            </p14:nvContentPartPr>
            <p14:xfrm>
              <a:off x="5058733" y="2946883"/>
              <a:ext cx="1698120" cy="17337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6BB098A-920A-5CD9-82A6-C545F842EF2D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052613" y="2940763"/>
                <a:ext cx="1710360" cy="174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22EB697-AB64-D1FE-3096-B5FFE7B1ADDA}"/>
              </a:ext>
            </a:extLst>
          </p:cNvPr>
          <p:cNvGrpSpPr/>
          <p:nvPr/>
        </p:nvGrpSpPr>
        <p:grpSpPr>
          <a:xfrm>
            <a:off x="3393733" y="2276563"/>
            <a:ext cx="106560" cy="168840"/>
            <a:chOff x="3393733" y="2276563"/>
            <a:chExt cx="106560" cy="16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A76C72-129F-C58E-4067-AF0569F58882}"/>
                    </a:ext>
                  </a:extLst>
                </p14:cNvPr>
                <p14:cNvContentPartPr/>
                <p14:nvPr/>
              </p14:nvContentPartPr>
              <p14:xfrm>
                <a:off x="3393733" y="2288803"/>
                <a:ext cx="81720" cy="156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A76C72-129F-C58E-4067-AF0569F5888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87613" y="2282683"/>
                  <a:ext cx="93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112051E-F026-5613-2294-EACB98D72A2A}"/>
                    </a:ext>
                  </a:extLst>
                </p14:cNvPr>
                <p14:cNvContentPartPr/>
                <p14:nvPr/>
              </p14:nvContentPartPr>
              <p14:xfrm>
                <a:off x="3410653" y="2276563"/>
                <a:ext cx="89640" cy="166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112051E-F026-5613-2294-EACB98D72A2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04533" y="2270443"/>
                  <a:ext cx="1018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627FB21-0609-E9CF-8901-CC6837B6F101}"/>
              </a:ext>
            </a:extLst>
          </p:cNvPr>
          <p:cNvGrpSpPr/>
          <p:nvPr/>
        </p:nvGrpSpPr>
        <p:grpSpPr>
          <a:xfrm>
            <a:off x="5860453" y="2341363"/>
            <a:ext cx="166320" cy="205200"/>
            <a:chOff x="5860453" y="2341363"/>
            <a:chExt cx="166320" cy="20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45F0805-663A-A188-DA91-F26014F15E27}"/>
                    </a:ext>
                  </a:extLst>
                </p14:cNvPr>
                <p14:cNvContentPartPr/>
                <p14:nvPr/>
              </p14:nvContentPartPr>
              <p14:xfrm>
                <a:off x="5897893" y="2401483"/>
                <a:ext cx="128880" cy="72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45F0805-663A-A188-DA91-F26014F15E2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91773" y="2395363"/>
                  <a:ext cx="1411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95B1810-286D-83B7-6A36-49F734429B3E}"/>
                    </a:ext>
                  </a:extLst>
                </p14:cNvPr>
                <p14:cNvContentPartPr/>
                <p14:nvPr/>
              </p14:nvContentPartPr>
              <p14:xfrm>
                <a:off x="5860453" y="2341363"/>
                <a:ext cx="163080" cy="205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95B1810-286D-83B7-6A36-49F734429B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854333" y="2335243"/>
                  <a:ext cx="17532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6F88D72-A1B1-3360-EA40-04434466132D}"/>
                  </a:ext>
                </a:extLst>
              </p14:cNvPr>
              <p14:cNvContentPartPr/>
              <p14:nvPr/>
            </p14:nvContentPartPr>
            <p14:xfrm>
              <a:off x="1645933" y="6105883"/>
              <a:ext cx="668160" cy="5677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6F88D72-A1B1-3360-EA40-04434466132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639813" y="6099763"/>
                <a:ext cx="68040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5AE5AED-6C77-C870-6F39-F37D707D77A7}"/>
                  </a:ext>
                </a:extLst>
              </p14:cNvPr>
              <p14:cNvContentPartPr/>
              <p14:nvPr/>
            </p14:nvContentPartPr>
            <p14:xfrm>
              <a:off x="2844013" y="6600163"/>
              <a:ext cx="114120" cy="82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5AE5AED-6C77-C870-6F39-F37D707D77A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837893" y="6594043"/>
                <a:ext cx="1263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8E06CA4-86D3-CBF5-F42A-3F7CA5F6F0E7}"/>
                  </a:ext>
                </a:extLst>
              </p14:cNvPr>
              <p14:cNvContentPartPr/>
              <p14:nvPr/>
            </p14:nvContentPartPr>
            <p14:xfrm>
              <a:off x="3552853" y="6636523"/>
              <a:ext cx="186120" cy="99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8E06CA4-86D3-CBF5-F42A-3F7CA5F6F0E7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3546733" y="6630403"/>
                <a:ext cx="19836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931D314-5110-219C-D387-2180FDC63195}"/>
              </a:ext>
            </a:extLst>
          </p:cNvPr>
          <p:cNvGrpSpPr/>
          <p:nvPr/>
        </p:nvGrpSpPr>
        <p:grpSpPr>
          <a:xfrm>
            <a:off x="5127133" y="5614843"/>
            <a:ext cx="1773000" cy="605880"/>
            <a:chOff x="5127133" y="5614843"/>
            <a:chExt cx="1773000" cy="60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B42637-F105-F6FC-946F-A5A2287C62DB}"/>
                    </a:ext>
                  </a:extLst>
                </p14:cNvPr>
                <p14:cNvContentPartPr/>
                <p14:nvPr/>
              </p14:nvContentPartPr>
              <p14:xfrm>
                <a:off x="5360773" y="5816443"/>
                <a:ext cx="62280" cy="640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B42637-F105-F6FC-946F-A5A2287C62D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354653" y="5810323"/>
                  <a:ext cx="74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D74CAD5-645F-AA09-D9FE-D4D76CB167A8}"/>
                    </a:ext>
                  </a:extLst>
                </p14:cNvPr>
                <p14:cNvContentPartPr/>
                <p14:nvPr/>
              </p14:nvContentPartPr>
              <p14:xfrm>
                <a:off x="5127133" y="6112723"/>
                <a:ext cx="69120" cy="108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D74CAD5-645F-AA09-D9FE-D4D76CB167A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121013" y="6106603"/>
                  <a:ext cx="813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34C9776-24CA-BF6B-214B-4C9150C72E86}"/>
                    </a:ext>
                  </a:extLst>
                </p14:cNvPr>
                <p14:cNvContentPartPr/>
                <p14:nvPr/>
              </p14:nvContentPartPr>
              <p14:xfrm>
                <a:off x="5153413" y="6024523"/>
                <a:ext cx="25560" cy="6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34C9776-24CA-BF6B-214B-4C9150C72E8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147293" y="6018403"/>
                  <a:ext cx="378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907A49-E167-9761-5EE3-8773C9E70E0F}"/>
                    </a:ext>
                  </a:extLst>
                </p14:cNvPr>
                <p14:cNvContentPartPr/>
                <p14:nvPr/>
              </p14:nvContentPartPr>
              <p14:xfrm>
                <a:off x="5263213" y="6137563"/>
                <a:ext cx="45720" cy="11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907A49-E167-9761-5EE3-8773C9E70E0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257093" y="6131443"/>
                  <a:ext cx="57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22EAC07-4FBC-EA74-3C33-EF19C39F029E}"/>
                    </a:ext>
                  </a:extLst>
                </p14:cNvPr>
                <p14:cNvContentPartPr/>
                <p14:nvPr/>
              </p14:nvContentPartPr>
              <p14:xfrm>
                <a:off x="5360773" y="6051163"/>
                <a:ext cx="23400" cy="133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22EAC07-4FBC-EA74-3C33-EF19C39F02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354653" y="6045043"/>
                  <a:ext cx="35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A73B54C-1C88-B557-7E2F-C092A1685B68}"/>
                    </a:ext>
                  </a:extLst>
                </p14:cNvPr>
                <p14:cNvContentPartPr/>
                <p14:nvPr/>
              </p14:nvContentPartPr>
              <p14:xfrm>
                <a:off x="6014893" y="5861803"/>
                <a:ext cx="31680" cy="52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A73B54C-1C88-B557-7E2F-C092A1685B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008773" y="5855683"/>
                  <a:ext cx="439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A76839-6E94-25F1-D6AC-EDA981F963CC}"/>
                    </a:ext>
                  </a:extLst>
                </p14:cNvPr>
                <p14:cNvContentPartPr/>
                <p14:nvPr/>
              </p14:nvContentPartPr>
              <p14:xfrm>
                <a:off x="5918413" y="6079603"/>
                <a:ext cx="69120" cy="1026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A76839-6E94-25F1-D6AC-EDA981F963C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912293" y="6073483"/>
                  <a:ext cx="81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C85AD15-828A-06A1-6DB4-BFFFFE33F417}"/>
                    </a:ext>
                  </a:extLst>
                </p14:cNvPr>
                <p14:cNvContentPartPr/>
                <p14:nvPr/>
              </p14:nvContentPartPr>
              <p14:xfrm>
                <a:off x="5941093" y="6015883"/>
                <a:ext cx="4320" cy="50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C85AD15-828A-06A1-6DB4-BFFFFE33F41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34973" y="6009763"/>
                  <a:ext cx="1656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776D68-79B8-9CB8-4CC2-58BBF99A38C0}"/>
                    </a:ext>
                  </a:extLst>
                </p14:cNvPr>
                <p14:cNvContentPartPr/>
                <p14:nvPr/>
              </p14:nvContentPartPr>
              <p14:xfrm>
                <a:off x="6521773" y="5919403"/>
                <a:ext cx="54000" cy="576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776D68-79B8-9CB8-4CC2-58BBF99A38C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515653" y="5913283"/>
                  <a:ext cx="66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647D507-03BF-0B47-5FC7-84DB9700CB9E}"/>
                    </a:ext>
                  </a:extLst>
                </p14:cNvPr>
                <p14:cNvContentPartPr/>
                <p14:nvPr/>
              </p14:nvContentPartPr>
              <p14:xfrm>
                <a:off x="6583333" y="6090043"/>
                <a:ext cx="87840" cy="1299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647D507-03BF-0B47-5FC7-84DB9700CB9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577213" y="6083923"/>
                  <a:ext cx="1000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8D5228B-1B4C-D4F1-F9AB-63CEE3225B55}"/>
                    </a:ext>
                  </a:extLst>
                </p14:cNvPr>
                <p14:cNvContentPartPr/>
                <p14:nvPr/>
              </p14:nvContentPartPr>
              <p14:xfrm>
                <a:off x="6624373" y="6042523"/>
                <a:ext cx="15840" cy="13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8D5228B-1B4C-D4F1-F9AB-63CEE3225B5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618253" y="6036403"/>
                  <a:ext cx="2808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071B790-7000-EBD3-1A70-4D955E62AC5F}"/>
                    </a:ext>
                  </a:extLst>
                </p14:cNvPr>
                <p14:cNvContentPartPr/>
                <p14:nvPr/>
              </p14:nvContentPartPr>
              <p14:xfrm>
                <a:off x="6764053" y="6082843"/>
                <a:ext cx="8640" cy="98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071B790-7000-EBD3-1A70-4D955E62AC5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757933" y="6076723"/>
                  <a:ext cx="208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0B4D700-B0F4-D3AC-12E1-CBFB67B933E3}"/>
                    </a:ext>
                  </a:extLst>
                </p14:cNvPr>
                <p14:cNvContentPartPr/>
                <p14:nvPr/>
              </p14:nvContentPartPr>
              <p14:xfrm>
                <a:off x="6726613" y="6111643"/>
                <a:ext cx="60840" cy="12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0B4D700-B0F4-D3AC-12E1-CBFB67B933E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720493" y="6105523"/>
                  <a:ext cx="73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9C9C1AD-F3B8-BFE6-3B32-5E715CF3DF6B}"/>
                    </a:ext>
                  </a:extLst>
                </p14:cNvPr>
                <p14:cNvContentPartPr/>
                <p14:nvPr/>
              </p14:nvContentPartPr>
              <p14:xfrm>
                <a:off x="6884293" y="6049723"/>
                <a:ext cx="15840" cy="1065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9C9C1AD-F3B8-BFE6-3B32-5E715CF3DF6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878173" y="6043603"/>
                  <a:ext cx="28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049343-9EDC-0D40-4A09-F87C3792BF8F}"/>
                    </a:ext>
                  </a:extLst>
                </p14:cNvPr>
                <p14:cNvContentPartPr/>
                <p14:nvPr/>
              </p14:nvContentPartPr>
              <p14:xfrm>
                <a:off x="6096253" y="5780803"/>
                <a:ext cx="278280" cy="720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049343-9EDC-0D40-4A09-F87C3792BF8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090133" y="5774683"/>
                  <a:ext cx="29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19E81F-1D14-077B-BD80-71984FCABF4B}"/>
                    </a:ext>
                  </a:extLst>
                </p14:cNvPr>
                <p14:cNvContentPartPr/>
                <p14:nvPr/>
              </p14:nvContentPartPr>
              <p14:xfrm>
                <a:off x="6357613" y="5801683"/>
                <a:ext cx="70560" cy="106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19E81F-1D14-077B-BD80-71984FCABF4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51493" y="5795563"/>
                  <a:ext cx="82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7468453-7C71-967F-7AD4-9EDE48B207B1}"/>
                    </a:ext>
                  </a:extLst>
                </p14:cNvPr>
                <p14:cNvContentPartPr/>
                <p14:nvPr/>
              </p14:nvContentPartPr>
              <p14:xfrm>
                <a:off x="5525293" y="5614843"/>
                <a:ext cx="1026360" cy="2358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7468453-7C71-967F-7AD4-9EDE48B207B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19173" y="5608723"/>
                  <a:ext cx="10386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A99D3F1-4723-3041-98A7-13410532145C}"/>
              </a:ext>
            </a:extLst>
          </p:cNvPr>
          <p:cNvGrpSpPr/>
          <p:nvPr/>
        </p:nvGrpSpPr>
        <p:grpSpPr>
          <a:xfrm>
            <a:off x="7119373" y="3568963"/>
            <a:ext cx="1441800" cy="510120"/>
            <a:chOff x="7119373" y="3568963"/>
            <a:chExt cx="1441800" cy="51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781485A-1DC8-E589-6796-F52FE42EC941}"/>
                    </a:ext>
                  </a:extLst>
                </p14:cNvPr>
                <p14:cNvContentPartPr/>
                <p14:nvPr/>
              </p14:nvContentPartPr>
              <p14:xfrm>
                <a:off x="7119373" y="3600643"/>
                <a:ext cx="140040" cy="1965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781485A-1DC8-E589-6796-F52FE42EC94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113253" y="3594523"/>
                  <a:ext cx="152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A326982-1D90-7B5D-2F50-149EB163DBE5}"/>
                    </a:ext>
                  </a:extLst>
                </p14:cNvPr>
                <p14:cNvContentPartPr/>
                <p14:nvPr/>
              </p14:nvContentPartPr>
              <p14:xfrm>
                <a:off x="7291093" y="3638803"/>
                <a:ext cx="64080" cy="1011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A326982-1D90-7B5D-2F50-149EB163DBE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284973" y="3632683"/>
                  <a:ext cx="763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5C4C83C-719C-3355-72C2-8703437C05B1}"/>
                    </a:ext>
                  </a:extLst>
                </p14:cNvPr>
                <p14:cNvContentPartPr/>
                <p14:nvPr/>
              </p14:nvContentPartPr>
              <p14:xfrm>
                <a:off x="7387573" y="3642763"/>
                <a:ext cx="61560" cy="81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5C4C83C-719C-3355-72C2-8703437C05B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81453" y="3636643"/>
                  <a:ext cx="73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3927432-7B71-E77B-39A6-C06634A1E0EB}"/>
                    </a:ext>
                  </a:extLst>
                </p14:cNvPr>
                <p14:cNvContentPartPr/>
                <p14:nvPr/>
              </p14:nvContentPartPr>
              <p14:xfrm>
                <a:off x="7478653" y="3635563"/>
                <a:ext cx="54720" cy="64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3927432-7B71-E77B-39A6-C06634A1E0E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72533" y="3629443"/>
                  <a:ext cx="669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60EEDD-9469-39AD-6195-CC59A518D0BA}"/>
                    </a:ext>
                  </a:extLst>
                </p14:cNvPr>
                <p14:cNvContentPartPr/>
                <p14:nvPr/>
              </p14:nvContentPartPr>
              <p14:xfrm>
                <a:off x="7574773" y="3642763"/>
                <a:ext cx="48240" cy="53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60EEDD-9469-39AD-6195-CC59A518D0B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68653" y="3636643"/>
                  <a:ext cx="60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6369C6C-A1E7-45CD-E5E8-470ABC78F274}"/>
                    </a:ext>
                  </a:extLst>
                </p14:cNvPr>
                <p14:cNvContentPartPr/>
                <p14:nvPr/>
              </p14:nvContentPartPr>
              <p14:xfrm>
                <a:off x="7678813" y="3625123"/>
                <a:ext cx="80640" cy="831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6369C6C-A1E7-45CD-E5E8-470ABC78F27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72693" y="3619003"/>
                  <a:ext cx="92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8F4E04-0DDD-5539-3799-6591B04D9501}"/>
                    </a:ext>
                  </a:extLst>
                </p14:cNvPr>
                <p14:cNvContentPartPr/>
                <p14:nvPr/>
              </p14:nvContentPartPr>
              <p14:xfrm>
                <a:off x="7940893" y="3592363"/>
                <a:ext cx="360" cy="1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8F4E04-0DDD-5539-3799-6591B04D950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934773" y="3586243"/>
                  <a:ext cx="12600" cy="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B93CCC1-91F0-C1E5-C260-1E2459C25B2E}"/>
                    </a:ext>
                  </a:extLst>
                </p14:cNvPr>
                <p14:cNvContentPartPr/>
                <p14:nvPr/>
              </p14:nvContentPartPr>
              <p14:xfrm>
                <a:off x="7723093" y="3751483"/>
                <a:ext cx="169200" cy="251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B93CCC1-91F0-C1E5-C260-1E2459C25B2E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716973" y="3745363"/>
                  <a:ext cx="181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C098006-F526-51A6-8AE8-A9704BF5940F}"/>
                    </a:ext>
                  </a:extLst>
                </p14:cNvPr>
                <p14:cNvContentPartPr/>
                <p14:nvPr/>
              </p14:nvContentPartPr>
              <p14:xfrm>
                <a:off x="7942693" y="3698203"/>
                <a:ext cx="98280" cy="3808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C098006-F526-51A6-8AE8-A9704BF5940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36573" y="3692083"/>
                  <a:ext cx="11052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981D7DA-BA16-D075-F69F-B07F147E0DC9}"/>
                    </a:ext>
                  </a:extLst>
                </p14:cNvPr>
                <p14:cNvContentPartPr/>
                <p14:nvPr/>
              </p14:nvContentPartPr>
              <p14:xfrm>
                <a:off x="8056093" y="3792163"/>
                <a:ext cx="161640" cy="1796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981D7DA-BA16-D075-F69F-B07F147E0DC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049973" y="3786043"/>
                  <a:ext cx="1738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0442E3-DA98-AFC0-B7E7-BF010A35C0AE}"/>
                    </a:ext>
                  </a:extLst>
                </p14:cNvPr>
                <p14:cNvContentPartPr/>
                <p14:nvPr/>
              </p14:nvContentPartPr>
              <p14:xfrm>
                <a:off x="8238613" y="3787123"/>
                <a:ext cx="59040" cy="127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0442E3-DA98-AFC0-B7E7-BF010A35C0A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232493" y="3781003"/>
                  <a:ext cx="712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8598778-173F-8E2B-5CDE-BAC695FC3A7C}"/>
                    </a:ext>
                  </a:extLst>
                </p14:cNvPr>
                <p14:cNvContentPartPr/>
                <p14:nvPr/>
              </p14:nvContentPartPr>
              <p14:xfrm>
                <a:off x="8185693" y="3828163"/>
                <a:ext cx="96480" cy="270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8598778-173F-8E2B-5CDE-BAC695FC3A7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179573" y="3822043"/>
                  <a:ext cx="1087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1B88FC0-EBF1-BF88-1F7D-E1EDFCA8F30C}"/>
                    </a:ext>
                  </a:extLst>
                </p14:cNvPr>
                <p14:cNvContentPartPr/>
                <p14:nvPr/>
              </p14:nvContentPartPr>
              <p14:xfrm>
                <a:off x="8337613" y="3670483"/>
                <a:ext cx="33480" cy="35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1B88FC0-EBF1-BF88-1F7D-E1EDFCA8F30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331493" y="3664363"/>
                  <a:ext cx="45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C93C22F-A12B-42D0-3CAB-DCAB91FAB75F}"/>
                    </a:ext>
                  </a:extLst>
                </p14:cNvPr>
                <p14:cNvContentPartPr/>
                <p14:nvPr/>
              </p14:nvContentPartPr>
              <p14:xfrm>
                <a:off x="8396653" y="3647083"/>
                <a:ext cx="12240" cy="80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C93C22F-A12B-42D0-3CAB-DCAB91FAB75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90533" y="3640963"/>
                  <a:ext cx="244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76CB895-ED1F-4631-2EBB-F378E6946005}"/>
                    </a:ext>
                  </a:extLst>
                </p14:cNvPr>
                <p14:cNvContentPartPr/>
                <p14:nvPr/>
              </p14:nvContentPartPr>
              <p14:xfrm>
                <a:off x="8421493" y="3568963"/>
                <a:ext cx="139680" cy="489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76CB895-ED1F-4631-2EBB-F378E694600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415373" y="3562843"/>
                  <a:ext cx="151920" cy="50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A854985-9DEF-76FA-54EC-B33C0848CF64}"/>
                  </a:ext>
                </a:extLst>
              </p14:cNvPr>
              <p14:cNvContentPartPr/>
              <p14:nvPr/>
            </p14:nvContentPartPr>
            <p14:xfrm>
              <a:off x="9280453" y="130963"/>
              <a:ext cx="957600" cy="5086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A854985-9DEF-76FA-54EC-B33C0848CF64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9274333" y="124843"/>
                <a:ext cx="969840" cy="52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3611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EEA97-3FC5-C79B-13BE-06F94D3C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3758"/>
            <a:ext cx="10515600" cy="1325563"/>
          </a:xfrm>
        </p:spPr>
        <p:txBody>
          <a:bodyPr/>
          <a:lstStyle/>
          <a:p>
            <a:r>
              <a:rPr lang="en-US" dirty="0"/>
              <a:t>Velocity-</a:t>
            </a:r>
            <a:r>
              <a:rPr lang="en-US" dirty="0" err="1"/>
              <a:t>Verlet</a:t>
            </a:r>
            <a:r>
              <a:rPr lang="en-US" dirty="0"/>
              <a:t> integrator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2DB4E1-3790-ABD5-2E7A-BA952561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2" y="1038441"/>
            <a:ext cx="8586721" cy="3059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0B173B-8E53-B845-67BC-DA56A1E22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07" y="4227568"/>
            <a:ext cx="7129852" cy="2630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7A7A7-8C9F-4E5F-7646-27E39DB94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961" t="46126"/>
          <a:stretch/>
        </p:blipFill>
        <p:spPr>
          <a:xfrm>
            <a:off x="6906388" y="0"/>
            <a:ext cx="5285612" cy="908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0DA8BC-3BE6-58D0-C0EF-CFE733507BE4}"/>
              </a:ext>
            </a:extLst>
          </p:cNvPr>
          <p:cNvSpPr txBox="1"/>
          <p:nvPr/>
        </p:nvSpPr>
        <p:spPr>
          <a:xfrm>
            <a:off x="219058" y="4421056"/>
            <a:ext cx="4139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Note, this won’t work (easily?) if Force depends on velocity - so don’t use </a:t>
            </a:r>
            <a:r>
              <a:rPr lang="en-US" dirty="0" err="1"/>
              <a:t>verlet</a:t>
            </a:r>
            <a:r>
              <a:rPr lang="en-US" dirty="0"/>
              <a:t> on the pumpkin drop!</a:t>
            </a:r>
          </a:p>
          <a:p>
            <a:endParaRPr lang="en-US" dirty="0"/>
          </a:p>
          <a:p>
            <a:r>
              <a:rPr lang="en-US" dirty="0"/>
              <a:t>Recursive </a:t>
            </a:r>
            <a:r>
              <a:rPr lang="en-US" dirty="0" err="1"/>
              <a:t>defn</a:t>
            </a:r>
            <a:r>
              <a:rPr lang="en-US" dirty="0"/>
              <a:t> between A.20 and A.21</a:t>
            </a:r>
          </a:p>
          <a:p>
            <a:endParaRPr lang="en-US" dirty="0"/>
          </a:p>
          <a:p>
            <a:r>
              <a:rPr lang="en-US" dirty="0"/>
              <a:t>See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B52860-2031-4F62-48D7-027B13525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259" y="6027018"/>
            <a:ext cx="4486897" cy="425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D46604-DAB5-AB3F-E783-528B372761CE}"/>
                  </a:ext>
                </a:extLst>
              </p14:cNvPr>
              <p14:cNvContentPartPr/>
              <p14:nvPr/>
            </p14:nvContentPartPr>
            <p14:xfrm>
              <a:off x="2932277" y="3436483"/>
              <a:ext cx="2967120" cy="47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D46604-DAB5-AB3F-E783-528B372761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157" y="3430363"/>
                <a:ext cx="29793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8249E3-1B74-248C-5A0F-94D28D6104EE}"/>
                  </a:ext>
                </a:extLst>
              </p14:cNvPr>
              <p14:cNvContentPartPr/>
              <p14:nvPr/>
            </p14:nvContentPartPr>
            <p14:xfrm>
              <a:off x="4800677" y="1462963"/>
              <a:ext cx="1604520" cy="660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8249E3-1B74-248C-5A0F-94D28D6104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4557" y="1456843"/>
                <a:ext cx="1616760" cy="67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53226EB3-B87A-3B1E-AEB4-8FC64A109F5B}"/>
              </a:ext>
            </a:extLst>
          </p:cNvPr>
          <p:cNvGrpSpPr/>
          <p:nvPr/>
        </p:nvGrpSpPr>
        <p:grpSpPr>
          <a:xfrm>
            <a:off x="9009797" y="1413643"/>
            <a:ext cx="1604880" cy="641880"/>
            <a:chOff x="9009797" y="1413643"/>
            <a:chExt cx="1604880" cy="64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144901-9AE0-A01A-76AC-BEBA97CFE640}"/>
                    </a:ext>
                  </a:extLst>
                </p14:cNvPr>
                <p14:cNvContentPartPr/>
                <p14:nvPr/>
              </p14:nvContentPartPr>
              <p14:xfrm>
                <a:off x="9009797" y="1486003"/>
                <a:ext cx="417240" cy="569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144901-9AE0-A01A-76AC-BEBA97CFE64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03677" y="1479883"/>
                  <a:ext cx="42948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6E1907-F98F-119C-D9D4-4EFAC19354B3}"/>
                    </a:ext>
                  </a:extLst>
                </p14:cNvPr>
                <p14:cNvContentPartPr/>
                <p14:nvPr/>
              </p14:nvContentPartPr>
              <p14:xfrm>
                <a:off x="9459437" y="1473043"/>
                <a:ext cx="351360" cy="5014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6E1907-F98F-119C-D9D4-4EFAC19354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53317" y="1466923"/>
                  <a:ext cx="36360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F270ED-35FC-6316-70AF-3FC73A92DC3D}"/>
                    </a:ext>
                  </a:extLst>
                </p14:cNvPr>
                <p14:cNvContentPartPr/>
                <p14:nvPr/>
              </p14:nvContentPartPr>
              <p14:xfrm>
                <a:off x="9866957" y="1423363"/>
                <a:ext cx="343800" cy="534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F270ED-35FC-6316-70AF-3FC73A92DC3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860837" y="1417243"/>
                  <a:ext cx="3560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5B67B41-EA71-9F7B-83B1-E0568703CAD3}"/>
                    </a:ext>
                  </a:extLst>
                </p14:cNvPr>
                <p14:cNvContentPartPr/>
                <p14:nvPr/>
              </p14:nvContentPartPr>
              <p14:xfrm>
                <a:off x="10292477" y="1413643"/>
                <a:ext cx="322200" cy="55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5B67B41-EA71-9F7B-83B1-E0568703CAD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86357" y="1407523"/>
                  <a:ext cx="33444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372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56E0-5211-DB70-9DC2-57B2E4CD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Verlet</a:t>
            </a:r>
            <a:r>
              <a:rPr lang="en-US" dirty="0"/>
              <a:t> example, mass-spring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E4787-2570-307D-4793-0B6A8351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8" y="1089799"/>
            <a:ext cx="5210902" cy="4258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4147DE-85F6-B197-1608-52FD683F0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102" y="0"/>
            <a:ext cx="457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285E40B-BC5C-4033-D78A-B131ED715DAD}"/>
              </a:ext>
            </a:extLst>
          </p:cNvPr>
          <p:cNvGrpSpPr/>
          <p:nvPr/>
        </p:nvGrpSpPr>
        <p:grpSpPr>
          <a:xfrm>
            <a:off x="4640349" y="1486363"/>
            <a:ext cx="673920" cy="349920"/>
            <a:chOff x="4640349" y="1486363"/>
            <a:chExt cx="673920" cy="34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C3739C-2667-DCD1-3D9D-EA5FB82C4D1D}"/>
                    </a:ext>
                  </a:extLst>
                </p14:cNvPr>
                <p14:cNvContentPartPr/>
                <p14:nvPr/>
              </p14:nvContentPartPr>
              <p14:xfrm>
                <a:off x="4640349" y="1560523"/>
                <a:ext cx="159840" cy="2700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C3739C-2667-DCD1-3D9D-EA5FB82C4D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634229" y="1554403"/>
                  <a:ext cx="172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97583E-EA2D-FF1A-28AD-DAE50FCAD0A7}"/>
                    </a:ext>
                  </a:extLst>
                </p14:cNvPr>
                <p14:cNvContentPartPr/>
                <p14:nvPr/>
              </p14:nvContentPartPr>
              <p14:xfrm>
                <a:off x="4651509" y="1517683"/>
                <a:ext cx="188640" cy="318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97583E-EA2D-FF1A-28AD-DAE50FCAD0A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45389" y="1511563"/>
                  <a:ext cx="2008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3DAFF3-9E4D-53A0-5894-98C8C9DC5E15}"/>
                    </a:ext>
                  </a:extLst>
                </p14:cNvPr>
                <p14:cNvContentPartPr/>
                <p14:nvPr/>
              </p14:nvContentPartPr>
              <p14:xfrm>
                <a:off x="4645389" y="1574563"/>
                <a:ext cx="186120" cy="2120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3DAFF3-9E4D-53A0-5894-98C8C9DC5E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39269" y="1568443"/>
                  <a:ext cx="1983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C83E5C0-2E36-4D00-4CAF-FC7D662C7C4F}"/>
                    </a:ext>
                  </a:extLst>
                </p14:cNvPr>
                <p14:cNvContentPartPr/>
                <p14:nvPr/>
              </p14:nvContentPartPr>
              <p14:xfrm>
                <a:off x="4664829" y="1486363"/>
                <a:ext cx="215280" cy="333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C83E5C0-2E36-4D00-4CAF-FC7D662C7C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58709" y="1480243"/>
                  <a:ext cx="2275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C09DD9-18D7-77B4-951F-53232EBA133D}"/>
                    </a:ext>
                  </a:extLst>
                </p14:cNvPr>
                <p14:cNvContentPartPr/>
                <p14:nvPr/>
              </p14:nvContentPartPr>
              <p14:xfrm>
                <a:off x="4944909" y="1612363"/>
                <a:ext cx="127800" cy="3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C09DD9-18D7-77B4-951F-53232EBA13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938789" y="1606243"/>
                  <a:ext cx="140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00D249-4A49-6B3C-1711-679A2C6B49C2}"/>
                    </a:ext>
                  </a:extLst>
                </p14:cNvPr>
                <p14:cNvContentPartPr/>
                <p14:nvPr/>
              </p14:nvContentPartPr>
              <p14:xfrm>
                <a:off x="4979469" y="1697323"/>
                <a:ext cx="103320" cy="1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00D249-4A49-6B3C-1711-679A2C6B49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73349" y="1691203"/>
                  <a:ext cx="115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E2F4C93-C51D-6927-11CE-14104DD7DAA7}"/>
                    </a:ext>
                  </a:extLst>
                </p14:cNvPr>
                <p14:cNvContentPartPr/>
                <p14:nvPr/>
              </p14:nvContentPartPr>
              <p14:xfrm>
                <a:off x="5174949" y="1518043"/>
                <a:ext cx="139320" cy="20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E2F4C93-C51D-6927-11CE-14104DD7DAA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68829" y="1511923"/>
                  <a:ext cx="15156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998112-BDE5-6A9C-AF5A-C40919BB5522}"/>
              </a:ext>
            </a:extLst>
          </p:cNvPr>
          <p:cNvGrpSpPr/>
          <p:nvPr/>
        </p:nvGrpSpPr>
        <p:grpSpPr>
          <a:xfrm>
            <a:off x="2128629" y="2623243"/>
            <a:ext cx="1578960" cy="291240"/>
            <a:chOff x="2128629" y="2623243"/>
            <a:chExt cx="157896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EE9230-98F5-C42C-0D53-6770975FA675}"/>
                    </a:ext>
                  </a:extLst>
                </p14:cNvPr>
                <p14:cNvContentPartPr/>
                <p14:nvPr/>
              </p14:nvContentPartPr>
              <p14:xfrm>
                <a:off x="2128629" y="2867323"/>
                <a:ext cx="35640" cy="11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EE9230-98F5-C42C-0D53-6770975FA67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22509" y="2861203"/>
                  <a:ext cx="47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AC67F3-4E42-EBDE-360F-185448180F6D}"/>
                    </a:ext>
                  </a:extLst>
                </p14:cNvPr>
                <p14:cNvContentPartPr/>
                <p14:nvPr/>
              </p14:nvContentPartPr>
              <p14:xfrm>
                <a:off x="2260389" y="2868043"/>
                <a:ext cx="38880" cy="1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AC67F3-4E42-EBDE-360F-185448180F6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54269" y="2861923"/>
                  <a:ext cx="511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FA52962-874C-60AE-04FF-CE6745FDAD97}"/>
                    </a:ext>
                  </a:extLst>
                </p14:cNvPr>
                <p14:cNvContentPartPr/>
                <p14:nvPr/>
              </p14:nvContentPartPr>
              <p14:xfrm>
                <a:off x="2368029" y="2863003"/>
                <a:ext cx="236880" cy="244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FA52962-874C-60AE-04FF-CE6745FDAD9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1909" y="2856883"/>
                  <a:ext cx="249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ED777D-84FA-650A-73E7-FE72C44B8A40}"/>
                    </a:ext>
                  </a:extLst>
                </p14:cNvPr>
                <p14:cNvContentPartPr/>
                <p14:nvPr/>
              </p14:nvContentPartPr>
              <p14:xfrm>
                <a:off x="2682309" y="2883883"/>
                <a:ext cx="410760" cy="30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ED777D-84FA-650A-73E7-FE72C44B8A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6189" y="2877763"/>
                  <a:ext cx="423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09A4C8-DFDE-D803-29FB-516014514E4E}"/>
                    </a:ext>
                  </a:extLst>
                </p14:cNvPr>
                <p14:cNvContentPartPr/>
                <p14:nvPr/>
              </p14:nvContentPartPr>
              <p14:xfrm>
                <a:off x="3171189" y="2750323"/>
                <a:ext cx="149760" cy="144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09A4C8-DFDE-D803-29FB-516014514E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65069" y="2744203"/>
                  <a:ext cx="162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98D181-D93A-5A72-4B9D-0C2DBEF03467}"/>
                    </a:ext>
                  </a:extLst>
                </p14:cNvPr>
                <p14:cNvContentPartPr/>
                <p14:nvPr/>
              </p14:nvContentPartPr>
              <p14:xfrm>
                <a:off x="3238509" y="2713603"/>
                <a:ext cx="56880" cy="183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98D181-D93A-5A72-4B9D-0C2DBEF0346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32389" y="2707483"/>
                  <a:ext cx="69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A9AF48-5C3B-1CB0-B5FD-E704FAB4C4BE}"/>
                    </a:ext>
                  </a:extLst>
                </p14:cNvPr>
                <p14:cNvContentPartPr/>
                <p14:nvPr/>
              </p14:nvContentPartPr>
              <p14:xfrm>
                <a:off x="3358389" y="2725123"/>
                <a:ext cx="115920" cy="37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A9AF48-5C3B-1CB0-B5FD-E704FAB4C4B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52269" y="2719003"/>
                  <a:ext cx="128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3CB15D7-8C14-5FDF-8F8F-A4511AF5D9F8}"/>
                    </a:ext>
                  </a:extLst>
                </p14:cNvPr>
                <p14:cNvContentPartPr/>
                <p14:nvPr/>
              </p14:nvContentPartPr>
              <p14:xfrm>
                <a:off x="3407709" y="2752123"/>
                <a:ext cx="105840" cy="5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3CB15D7-8C14-5FDF-8F8F-A4511AF5D9F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01589" y="2746003"/>
                  <a:ext cx="1180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01B775E-97E9-01E6-4AF6-9CF99C6F82D5}"/>
                    </a:ext>
                  </a:extLst>
                </p14:cNvPr>
                <p14:cNvContentPartPr/>
                <p14:nvPr/>
              </p14:nvContentPartPr>
              <p14:xfrm>
                <a:off x="3552069" y="2623243"/>
                <a:ext cx="155520" cy="18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01B775E-97E9-01E6-4AF6-9CF99C6F82D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45949" y="2617123"/>
                  <a:ext cx="1677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2BC088-9439-0AA0-2FA5-71ECEAD2BB08}"/>
              </a:ext>
            </a:extLst>
          </p:cNvPr>
          <p:cNvGrpSpPr/>
          <p:nvPr/>
        </p:nvGrpSpPr>
        <p:grpSpPr>
          <a:xfrm>
            <a:off x="4089909" y="2513803"/>
            <a:ext cx="711000" cy="360360"/>
            <a:chOff x="4089909" y="2513803"/>
            <a:chExt cx="71100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B2387F8-9C4D-3397-4CA8-E62597806649}"/>
                    </a:ext>
                  </a:extLst>
                </p14:cNvPr>
                <p14:cNvContentPartPr/>
                <p14:nvPr/>
              </p14:nvContentPartPr>
              <p14:xfrm>
                <a:off x="4089909" y="2570323"/>
                <a:ext cx="244440" cy="303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B2387F8-9C4D-3397-4CA8-E625978066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83789" y="2564203"/>
                  <a:ext cx="2566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67BBC6-EA3A-9E4B-19E1-EC0AE4857242}"/>
                    </a:ext>
                  </a:extLst>
                </p14:cNvPr>
                <p14:cNvContentPartPr/>
                <p14:nvPr/>
              </p14:nvContentPartPr>
              <p14:xfrm>
                <a:off x="4299429" y="2671483"/>
                <a:ext cx="195120" cy="730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67BBC6-EA3A-9E4B-19E1-EC0AE485724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93309" y="2665363"/>
                  <a:ext cx="2073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237553-9C4D-8236-50B7-8C68F8BB0417}"/>
                    </a:ext>
                  </a:extLst>
                </p14:cNvPr>
                <p14:cNvContentPartPr/>
                <p14:nvPr/>
              </p14:nvContentPartPr>
              <p14:xfrm>
                <a:off x="4403469" y="2607043"/>
                <a:ext cx="37800" cy="177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237553-9C4D-8236-50B7-8C68F8BB041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97349" y="2600923"/>
                  <a:ext cx="50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52D421A-5EBE-0EB6-E898-D9E67AB707B9}"/>
                    </a:ext>
                  </a:extLst>
                </p14:cNvPr>
                <p14:cNvContentPartPr/>
                <p14:nvPr/>
              </p14:nvContentPartPr>
              <p14:xfrm>
                <a:off x="4532349" y="2585443"/>
                <a:ext cx="118440" cy="66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52D421A-5EBE-0EB6-E898-D9E67AB707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26229" y="2579323"/>
                  <a:ext cx="130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E53B705-2B30-219B-CC2D-43EECFA1AA0B}"/>
                    </a:ext>
                  </a:extLst>
                </p14:cNvPr>
                <p14:cNvContentPartPr/>
                <p14:nvPr/>
              </p14:nvContentPartPr>
              <p14:xfrm>
                <a:off x="4593189" y="2649163"/>
                <a:ext cx="61560" cy="378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E53B705-2B30-219B-CC2D-43EECFA1AA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587069" y="2643043"/>
                  <a:ext cx="738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689BEA3-0597-41FD-0834-72AF4DA2EA96}"/>
                    </a:ext>
                  </a:extLst>
                </p14:cNvPr>
                <p14:cNvContentPartPr/>
                <p14:nvPr/>
              </p14:nvContentPartPr>
              <p14:xfrm>
                <a:off x="4720629" y="2513803"/>
                <a:ext cx="80280" cy="176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689BEA3-0597-41FD-0834-72AF4DA2EA9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4509" y="2507683"/>
                  <a:ext cx="9252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F04748E-FB31-7B64-A69E-3316096D4AD9}"/>
              </a:ext>
            </a:extLst>
          </p:cNvPr>
          <p:cNvGrpSpPr/>
          <p:nvPr/>
        </p:nvGrpSpPr>
        <p:grpSpPr>
          <a:xfrm>
            <a:off x="597909" y="4755523"/>
            <a:ext cx="453960" cy="1292760"/>
            <a:chOff x="597909" y="4755523"/>
            <a:chExt cx="453960" cy="129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D9C775-4B50-84FF-8B1C-27FD2350507C}"/>
                    </a:ext>
                  </a:extLst>
                </p14:cNvPr>
                <p14:cNvContentPartPr/>
                <p14:nvPr/>
              </p14:nvContentPartPr>
              <p14:xfrm>
                <a:off x="645429" y="4755523"/>
                <a:ext cx="18720" cy="1146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D9C775-4B50-84FF-8B1C-27FD235050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9309" y="4749403"/>
                  <a:ext cx="30960" cy="11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1E6CCD-1DE6-0F16-66DF-9B5925659653}"/>
                    </a:ext>
                  </a:extLst>
                </p14:cNvPr>
                <p14:cNvContentPartPr/>
                <p14:nvPr/>
              </p14:nvContentPartPr>
              <p14:xfrm>
                <a:off x="597909" y="5754163"/>
                <a:ext cx="135360" cy="204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1E6CCD-1DE6-0F16-66DF-9B592565965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1789" y="5748043"/>
                  <a:ext cx="1476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6C2306-B7A4-7F08-7031-A22E28B702FF}"/>
                    </a:ext>
                  </a:extLst>
                </p14:cNvPr>
                <p14:cNvContentPartPr/>
                <p14:nvPr/>
              </p14:nvContentPartPr>
              <p14:xfrm>
                <a:off x="832629" y="5875123"/>
                <a:ext cx="29880" cy="173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6C2306-B7A4-7F08-7031-A22E28B702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26509" y="5869003"/>
                  <a:ext cx="421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5678D4-315D-1A7C-D5A4-E1AA16F8417D}"/>
                    </a:ext>
                  </a:extLst>
                </p14:cNvPr>
                <p14:cNvContentPartPr/>
                <p14:nvPr/>
              </p14:nvContentPartPr>
              <p14:xfrm>
                <a:off x="804909" y="5910763"/>
                <a:ext cx="78840" cy="48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5678D4-315D-1A7C-D5A4-E1AA16F8417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98789" y="5904643"/>
                  <a:ext cx="910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770D179-3463-EC7C-F3F9-60B45611FA2F}"/>
                    </a:ext>
                  </a:extLst>
                </p14:cNvPr>
                <p14:cNvContentPartPr/>
                <p14:nvPr/>
              </p14:nvContentPartPr>
              <p14:xfrm>
                <a:off x="928389" y="5842003"/>
                <a:ext cx="123480" cy="48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770D179-3463-EC7C-F3F9-60B45611FA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2269" y="5835883"/>
                  <a:ext cx="135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CBDCF2-639B-6649-CFB4-008A2DBF458A}"/>
                    </a:ext>
                  </a:extLst>
                </p14:cNvPr>
                <p14:cNvContentPartPr/>
                <p14:nvPr/>
              </p14:nvContentPartPr>
              <p14:xfrm>
                <a:off x="985629" y="5764243"/>
                <a:ext cx="14760" cy="152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CBDCF2-639B-6649-CFB4-008A2DBF458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9509" y="5758123"/>
                  <a:ext cx="27000" cy="16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7CC8859-A422-3F53-4673-FDF0944A3B17}"/>
                  </a:ext>
                </a:extLst>
              </p14:cNvPr>
              <p14:cNvContentPartPr/>
              <p14:nvPr/>
            </p14:nvContentPartPr>
            <p14:xfrm>
              <a:off x="8521869" y="743683"/>
              <a:ext cx="916200" cy="747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7CC8859-A422-3F53-4673-FDF0944A3B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515749" y="737563"/>
                <a:ext cx="92844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0965BD-C4AC-315A-9B10-B2874339ECD0}"/>
                  </a:ext>
                </a:extLst>
              </p14:cNvPr>
              <p14:cNvContentPartPr/>
              <p14:nvPr/>
            </p14:nvContentPartPr>
            <p14:xfrm>
              <a:off x="6434589" y="6238003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0965BD-C4AC-315A-9B10-B2874339ECD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428469" y="623188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FCCB0C22-F2AF-0822-F787-317B4E50891A}"/>
              </a:ext>
            </a:extLst>
          </p:cNvPr>
          <p:cNvGrpSpPr/>
          <p:nvPr/>
        </p:nvGrpSpPr>
        <p:grpSpPr>
          <a:xfrm>
            <a:off x="534909" y="2917723"/>
            <a:ext cx="176040" cy="35640"/>
            <a:chOff x="534909" y="2917723"/>
            <a:chExt cx="176040" cy="35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B85B46-884A-A270-1248-A6889007089B}"/>
                    </a:ext>
                  </a:extLst>
                </p14:cNvPr>
                <p14:cNvContentPartPr/>
                <p14:nvPr/>
              </p14:nvContentPartPr>
              <p14:xfrm>
                <a:off x="534909" y="2938243"/>
                <a:ext cx="124920" cy="15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B85B46-884A-A270-1248-A6889007089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8789" y="2932123"/>
                  <a:ext cx="137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D082147-B58E-3DB5-8D31-B54F6AC5AD74}"/>
                    </a:ext>
                  </a:extLst>
                </p14:cNvPr>
                <p14:cNvContentPartPr/>
                <p14:nvPr/>
              </p14:nvContentPartPr>
              <p14:xfrm>
                <a:off x="558309" y="2917723"/>
                <a:ext cx="152640" cy="25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D082147-B58E-3DB5-8D31-B54F6AC5AD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2189" y="2911603"/>
                  <a:ext cx="16488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C722FA8-1438-FECD-BE43-47D9849ECB7D}"/>
              </a:ext>
            </a:extLst>
          </p:cNvPr>
          <p:cNvGrpSpPr/>
          <p:nvPr/>
        </p:nvGrpSpPr>
        <p:grpSpPr>
          <a:xfrm>
            <a:off x="554349" y="3042283"/>
            <a:ext cx="199800" cy="37080"/>
            <a:chOff x="554349" y="3042283"/>
            <a:chExt cx="199800" cy="370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6C9626F-AACE-EE4B-1CA3-CB3FAB19803C}"/>
                    </a:ext>
                  </a:extLst>
                </p14:cNvPr>
                <p14:cNvContentPartPr/>
                <p14:nvPr/>
              </p14:nvContentPartPr>
              <p14:xfrm>
                <a:off x="584229" y="3042283"/>
                <a:ext cx="148320" cy="190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6C9626F-AACE-EE4B-1CA3-CB3FAB1980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8109" y="3036163"/>
                  <a:ext cx="160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BD667B-C3DA-AF17-8943-92B932E741AE}"/>
                    </a:ext>
                  </a:extLst>
                </p14:cNvPr>
                <p14:cNvContentPartPr/>
                <p14:nvPr/>
              </p14:nvContentPartPr>
              <p14:xfrm>
                <a:off x="554349" y="3047323"/>
                <a:ext cx="199800" cy="32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BD667B-C3DA-AF17-8943-92B932E741A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8229" y="3041203"/>
                  <a:ext cx="21204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C38A8D7-514B-912E-10F6-12D79ED44249}"/>
              </a:ext>
            </a:extLst>
          </p:cNvPr>
          <p:cNvGrpSpPr/>
          <p:nvPr/>
        </p:nvGrpSpPr>
        <p:grpSpPr>
          <a:xfrm>
            <a:off x="5606949" y="2516683"/>
            <a:ext cx="1369080" cy="981000"/>
            <a:chOff x="5606949" y="2516683"/>
            <a:chExt cx="1369080" cy="981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67A2E82-F07E-45ED-AE18-E39078944C73}"/>
                    </a:ext>
                  </a:extLst>
                </p14:cNvPr>
                <p14:cNvContentPartPr/>
                <p14:nvPr/>
              </p14:nvContentPartPr>
              <p14:xfrm>
                <a:off x="5606949" y="2901883"/>
                <a:ext cx="147960" cy="148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67A2E82-F07E-45ED-AE18-E39078944C7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00829" y="2895763"/>
                  <a:ext cx="160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88BC339-5275-A535-0358-5E76E240F9CA}"/>
                    </a:ext>
                  </a:extLst>
                </p14:cNvPr>
                <p14:cNvContentPartPr/>
                <p14:nvPr/>
              </p14:nvContentPartPr>
              <p14:xfrm>
                <a:off x="5643309" y="2819443"/>
                <a:ext cx="119520" cy="267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88BC339-5275-A535-0358-5E76E240F9C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37189" y="2813323"/>
                  <a:ext cx="131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589324E-7B69-C3BE-6806-3BAD14CEB42C}"/>
                    </a:ext>
                  </a:extLst>
                </p14:cNvPr>
                <p14:cNvContentPartPr/>
                <p14:nvPr/>
              </p14:nvContentPartPr>
              <p14:xfrm>
                <a:off x="5818269" y="2802883"/>
                <a:ext cx="132480" cy="80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589324E-7B69-C3BE-6806-3BAD14CEB42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12149" y="2796763"/>
                  <a:ext cx="1447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82DAEF2-28E6-5C07-DB8D-8DE4716A768C}"/>
                    </a:ext>
                  </a:extLst>
                </p14:cNvPr>
                <p14:cNvContentPartPr/>
                <p14:nvPr/>
              </p14:nvContentPartPr>
              <p14:xfrm>
                <a:off x="5862189" y="2848243"/>
                <a:ext cx="113760" cy="932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82DAEF2-28E6-5C07-DB8D-8DE4716A768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56069" y="2842123"/>
                  <a:ext cx="126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32DAAEF-6AE1-B525-AE06-B4E8FD1EF971}"/>
                    </a:ext>
                  </a:extLst>
                </p14:cNvPr>
                <p14:cNvContentPartPr/>
                <p14:nvPr/>
              </p14:nvContentPartPr>
              <p14:xfrm>
                <a:off x="6070629" y="2669323"/>
                <a:ext cx="44280" cy="173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32DAAEF-6AE1-B525-AE06-B4E8FD1EF97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64509" y="2663203"/>
                  <a:ext cx="5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6EFD537-ECD3-AF3B-54B3-A688E2D68F02}"/>
                    </a:ext>
                  </a:extLst>
                </p14:cNvPr>
                <p14:cNvContentPartPr/>
                <p14:nvPr/>
              </p14:nvContentPartPr>
              <p14:xfrm>
                <a:off x="6159549" y="2599483"/>
                <a:ext cx="109080" cy="19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6EFD537-ECD3-AF3B-54B3-A688E2D68F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153429" y="2593363"/>
                  <a:ext cx="1213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655B787-A0FA-2AF2-828B-F7E3050E4E99}"/>
                    </a:ext>
                  </a:extLst>
                </p14:cNvPr>
                <p14:cNvContentPartPr/>
                <p14:nvPr/>
              </p14:nvContentPartPr>
              <p14:xfrm>
                <a:off x="6307869" y="2603443"/>
                <a:ext cx="62640" cy="126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655B787-A0FA-2AF2-828B-F7E3050E4E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01749" y="2597323"/>
                  <a:ext cx="7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99CDD5-6829-A32F-F0DC-592AC5D0D4B3}"/>
                    </a:ext>
                  </a:extLst>
                </p14:cNvPr>
                <p14:cNvContentPartPr/>
                <p14:nvPr/>
              </p14:nvContentPartPr>
              <p14:xfrm>
                <a:off x="6428469" y="2516683"/>
                <a:ext cx="201960" cy="163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99CDD5-6829-A32F-F0DC-592AC5D0D4B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422349" y="2510563"/>
                  <a:ext cx="2142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FFB1C6-EAC4-6EE8-FE01-853AE6D45C77}"/>
                    </a:ext>
                  </a:extLst>
                </p14:cNvPr>
                <p14:cNvContentPartPr/>
                <p14:nvPr/>
              </p14:nvContentPartPr>
              <p14:xfrm>
                <a:off x="5704869" y="3304723"/>
                <a:ext cx="150840" cy="192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FFB1C6-EAC4-6EE8-FE01-853AE6D45C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98749" y="3298603"/>
                  <a:ext cx="1630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932E30-3A2D-0D73-51BF-89C72D7DC73E}"/>
                    </a:ext>
                  </a:extLst>
                </p14:cNvPr>
                <p14:cNvContentPartPr/>
                <p14:nvPr/>
              </p14:nvContentPartPr>
              <p14:xfrm>
                <a:off x="5949309" y="3157843"/>
                <a:ext cx="111960" cy="792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932E30-3A2D-0D73-51BF-89C72D7DC73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43189" y="3151723"/>
                  <a:ext cx="1242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61D4A0-CA97-7540-3DD8-1AB61F0A9F64}"/>
                    </a:ext>
                  </a:extLst>
                </p14:cNvPr>
                <p14:cNvContentPartPr/>
                <p14:nvPr/>
              </p14:nvContentPartPr>
              <p14:xfrm>
                <a:off x="5986029" y="3193843"/>
                <a:ext cx="113400" cy="921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61D4A0-CA97-7540-3DD8-1AB61F0A9F6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79909" y="3187723"/>
                  <a:ext cx="1256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420A2E-3E39-8284-0DB9-35B34560BD40}"/>
                    </a:ext>
                  </a:extLst>
                </p14:cNvPr>
                <p14:cNvContentPartPr/>
                <p14:nvPr/>
              </p14:nvContentPartPr>
              <p14:xfrm>
                <a:off x="6194469" y="2943643"/>
                <a:ext cx="175680" cy="280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420A2E-3E39-8284-0DB9-35B34560BD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88349" y="2937523"/>
                  <a:ext cx="1879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57445D-6C62-8A21-7D69-8FD6DC5C9A93}"/>
                    </a:ext>
                  </a:extLst>
                </p14:cNvPr>
                <p14:cNvContentPartPr/>
                <p14:nvPr/>
              </p14:nvContentPartPr>
              <p14:xfrm>
                <a:off x="6169989" y="3056683"/>
                <a:ext cx="30960" cy="9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57445D-6C62-8A21-7D69-8FD6DC5C9A9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63869" y="3050563"/>
                  <a:ext cx="43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94EF24-4C53-83B3-71AF-0E8FD4D7C030}"/>
                    </a:ext>
                  </a:extLst>
                </p14:cNvPr>
                <p14:cNvContentPartPr/>
                <p14:nvPr/>
              </p14:nvContentPartPr>
              <p14:xfrm>
                <a:off x="6364749" y="2992963"/>
                <a:ext cx="88200" cy="164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94EF24-4C53-83B3-71AF-0E8FD4D7C0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358629" y="2986843"/>
                  <a:ext cx="1004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832B6CE-3FA2-3955-CBCC-2C87B19CCA3D}"/>
                    </a:ext>
                  </a:extLst>
                </p14:cNvPr>
                <p14:cNvContentPartPr/>
                <p14:nvPr/>
              </p14:nvContentPartPr>
              <p14:xfrm>
                <a:off x="6515589" y="2925283"/>
                <a:ext cx="460440" cy="16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832B6CE-3FA2-3955-CBCC-2C87B19CCA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509469" y="2919163"/>
                  <a:ext cx="47268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36048D-6A4B-5D0B-713E-368ECBFCC15B}"/>
              </a:ext>
            </a:extLst>
          </p:cNvPr>
          <p:cNvGrpSpPr/>
          <p:nvPr/>
        </p:nvGrpSpPr>
        <p:grpSpPr>
          <a:xfrm>
            <a:off x="5546109" y="3692083"/>
            <a:ext cx="799200" cy="458640"/>
            <a:chOff x="5546109" y="3692083"/>
            <a:chExt cx="799200" cy="458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E7D354C-1AAA-1AAC-E576-F05E40E066B1}"/>
                    </a:ext>
                  </a:extLst>
                </p14:cNvPr>
                <p14:cNvContentPartPr/>
                <p14:nvPr/>
              </p14:nvContentPartPr>
              <p14:xfrm>
                <a:off x="5546109" y="3964243"/>
                <a:ext cx="206640" cy="142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E7D354C-1AAA-1AAC-E576-F05E40E066B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39989" y="3958123"/>
                  <a:ext cx="2188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4EDE65-7AA4-4E86-2774-6569CEBAEAC0}"/>
                    </a:ext>
                  </a:extLst>
                </p14:cNvPr>
                <p14:cNvContentPartPr/>
                <p14:nvPr/>
              </p14:nvContentPartPr>
              <p14:xfrm>
                <a:off x="5644029" y="3885403"/>
                <a:ext cx="84240" cy="265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4EDE65-7AA4-4E86-2774-6569CEBAEAC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37909" y="3879283"/>
                  <a:ext cx="964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7729B19-C095-6719-ADC5-4702F338CD0B}"/>
                    </a:ext>
                  </a:extLst>
                </p14:cNvPr>
                <p14:cNvContentPartPr/>
                <p14:nvPr/>
              </p14:nvContentPartPr>
              <p14:xfrm>
                <a:off x="5803509" y="3941563"/>
                <a:ext cx="109440" cy="46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7729B19-C095-6719-ADC5-4702F338CD0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797389" y="3935443"/>
                  <a:ext cx="1216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221E52C-E44A-494C-625F-C7E56525BD5A}"/>
                    </a:ext>
                  </a:extLst>
                </p14:cNvPr>
                <p14:cNvContentPartPr/>
                <p14:nvPr/>
              </p14:nvContentPartPr>
              <p14:xfrm>
                <a:off x="5957229" y="3801523"/>
                <a:ext cx="158400" cy="178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221E52C-E44A-494C-625F-C7E56525BD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51109" y="3795403"/>
                  <a:ext cx="170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C71CB94-D36D-3749-F1BF-F42578340C17}"/>
                    </a:ext>
                  </a:extLst>
                </p14:cNvPr>
                <p14:cNvContentPartPr/>
                <p14:nvPr/>
              </p14:nvContentPartPr>
              <p14:xfrm>
                <a:off x="6205629" y="3692083"/>
                <a:ext cx="91440" cy="493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C71CB94-D36D-3749-F1BF-F42578340C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99509" y="3685963"/>
                  <a:ext cx="1036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0FBC98-D778-C46F-7596-C448C43C4D7C}"/>
                    </a:ext>
                  </a:extLst>
                </p14:cNvPr>
                <p14:cNvContentPartPr/>
                <p14:nvPr/>
              </p14:nvContentPartPr>
              <p14:xfrm>
                <a:off x="6240909" y="3737803"/>
                <a:ext cx="104400" cy="60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0FBC98-D778-C46F-7596-C448C43C4D7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34789" y="3731683"/>
                  <a:ext cx="11664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3631EED-7272-2E3F-34A2-4AAAD1462543}"/>
              </a:ext>
            </a:extLst>
          </p:cNvPr>
          <p:cNvGrpSpPr/>
          <p:nvPr/>
        </p:nvGrpSpPr>
        <p:grpSpPr>
          <a:xfrm>
            <a:off x="6562749" y="3412723"/>
            <a:ext cx="611280" cy="256320"/>
            <a:chOff x="6562749" y="3412723"/>
            <a:chExt cx="611280" cy="25632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5B96B8-2D66-70EB-EC8D-9F1F4392E0B6}"/>
                    </a:ext>
                  </a:extLst>
                </p14:cNvPr>
                <p14:cNvContentPartPr/>
                <p14:nvPr/>
              </p14:nvContentPartPr>
              <p14:xfrm>
                <a:off x="6582909" y="3540163"/>
                <a:ext cx="28800" cy="1288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5B96B8-2D66-70EB-EC8D-9F1F4392E0B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576789" y="3534043"/>
                  <a:ext cx="4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DDF3F71-05DD-03C3-48F0-EB9DFD428D37}"/>
                    </a:ext>
                  </a:extLst>
                </p14:cNvPr>
                <p14:cNvContentPartPr/>
                <p14:nvPr/>
              </p14:nvContentPartPr>
              <p14:xfrm>
                <a:off x="6562749" y="3586243"/>
                <a:ext cx="72000" cy="327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DDF3F71-05DD-03C3-48F0-EB9DFD428D3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56629" y="3580123"/>
                  <a:ext cx="842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5FE166F-60A2-FF60-5426-FC4BCCA300B1}"/>
                    </a:ext>
                  </a:extLst>
                </p14:cNvPr>
                <p14:cNvContentPartPr/>
                <p14:nvPr/>
              </p14:nvContentPartPr>
              <p14:xfrm>
                <a:off x="6686949" y="3422083"/>
                <a:ext cx="155160" cy="238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5FE166F-60A2-FF60-5426-FC4BCCA300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80829" y="3415963"/>
                  <a:ext cx="167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E896D38-D6EA-7200-DC3D-81B28CF59AC0}"/>
                    </a:ext>
                  </a:extLst>
                </p14:cNvPr>
                <p14:cNvContentPartPr/>
                <p14:nvPr/>
              </p14:nvContentPartPr>
              <p14:xfrm>
                <a:off x="6865869" y="3444403"/>
                <a:ext cx="66960" cy="132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E896D38-D6EA-7200-DC3D-81B28CF59AC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59749" y="3438283"/>
                  <a:ext cx="79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88CBEFE-A09D-B807-268A-6F8AD0B8750C}"/>
                    </a:ext>
                  </a:extLst>
                </p14:cNvPr>
                <p14:cNvContentPartPr/>
                <p14:nvPr/>
              </p14:nvContentPartPr>
              <p14:xfrm>
                <a:off x="6965229" y="3412723"/>
                <a:ext cx="208800" cy="117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88CBEFE-A09D-B807-268A-6F8AD0B8750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59109" y="3406603"/>
                  <a:ext cx="2210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DE7FF2E-CDE7-CAA1-9F9F-656BBA72520F}"/>
              </a:ext>
            </a:extLst>
          </p:cNvPr>
          <p:cNvGrpSpPr/>
          <p:nvPr/>
        </p:nvGrpSpPr>
        <p:grpSpPr>
          <a:xfrm>
            <a:off x="10756389" y="506083"/>
            <a:ext cx="848160" cy="250560"/>
            <a:chOff x="10756389" y="506083"/>
            <a:chExt cx="848160" cy="250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E56406B-2543-4E4E-D92E-8A651C5CDC16}"/>
                    </a:ext>
                  </a:extLst>
                </p14:cNvPr>
                <p14:cNvContentPartPr/>
                <p14:nvPr/>
              </p14:nvContentPartPr>
              <p14:xfrm>
                <a:off x="10820109" y="569083"/>
                <a:ext cx="22680" cy="187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E56406B-2543-4E4E-D92E-8A651C5CDC1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813989" y="562963"/>
                  <a:ext cx="349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CCE0F2-A9B6-E924-26F3-63D799AE390A}"/>
                    </a:ext>
                  </a:extLst>
                </p14:cNvPr>
                <p14:cNvContentPartPr/>
                <p14:nvPr/>
              </p14:nvContentPartPr>
              <p14:xfrm>
                <a:off x="10756389" y="628483"/>
                <a:ext cx="195120" cy="25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CCE0F2-A9B6-E924-26F3-63D799AE390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750269" y="622363"/>
                  <a:ext cx="207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5E8599-A5D9-1DDF-C2A3-8DBDCD82BEC2}"/>
                    </a:ext>
                  </a:extLst>
                </p14:cNvPr>
                <p14:cNvContentPartPr/>
                <p14:nvPr/>
              </p14:nvContentPartPr>
              <p14:xfrm>
                <a:off x="11001189" y="506083"/>
                <a:ext cx="149400" cy="2030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5E8599-A5D9-1DDF-C2A3-8DBDCD82BEC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95069" y="499963"/>
                  <a:ext cx="161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6A8F1C8-2AA8-C779-8F6E-AAEFD8011BC7}"/>
                    </a:ext>
                  </a:extLst>
                </p14:cNvPr>
                <p14:cNvContentPartPr/>
                <p14:nvPr/>
              </p14:nvContentPartPr>
              <p14:xfrm>
                <a:off x="11180109" y="604723"/>
                <a:ext cx="139320" cy="110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6A8F1C8-2AA8-C779-8F6E-AAEFD8011B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173989" y="598603"/>
                  <a:ext cx="151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E831A6F-EEC3-000F-96F4-E49F84CF7255}"/>
                    </a:ext>
                  </a:extLst>
                </p14:cNvPr>
                <p14:cNvContentPartPr/>
                <p14:nvPr/>
              </p14:nvContentPartPr>
              <p14:xfrm>
                <a:off x="11317269" y="588523"/>
                <a:ext cx="287280" cy="853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E831A6F-EEC3-000F-96F4-E49F84CF72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11149" y="582403"/>
                  <a:ext cx="29952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6DBDCEF-8D58-E596-EEF0-664E31262BDA}"/>
                  </a:ext>
                </a:extLst>
              </p14:cNvPr>
              <p14:cNvContentPartPr/>
              <p14:nvPr/>
            </p14:nvContentPartPr>
            <p14:xfrm>
              <a:off x="6235869" y="6758563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6DBDCEF-8D58-E596-EEF0-664E31262BD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229749" y="6752443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88722DBD-8ED5-4E0B-DBC6-D98B47C526BD}"/>
              </a:ext>
            </a:extLst>
          </p:cNvPr>
          <p:cNvGrpSpPr/>
          <p:nvPr/>
        </p:nvGrpSpPr>
        <p:grpSpPr>
          <a:xfrm>
            <a:off x="10777269" y="500323"/>
            <a:ext cx="677160" cy="254160"/>
            <a:chOff x="10777269" y="500323"/>
            <a:chExt cx="677160" cy="25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775C357-C5BF-D985-1DEA-7A28DC1FFA82}"/>
                    </a:ext>
                  </a:extLst>
                </p14:cNvPr>
                <p14:cNvContentPartPr/>
                <p14:nvPr/>
              </p14:nvContentPartPr>
              <p14:xfrm>
                <a:off x="10829829" y="541363"/>
                <a:ext cx="20880" cy="213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775C357-C5BF-D985-1DEA-7A28DC1FFA8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823709" y="535243"/>
                  <a:ext cx="331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0A5F898-8B75-6F7C-2563-E872CD0F7F86}"/>
                    </a:ext>
                  </a:extLst>
                </p14:cNvPr>
                <p14:cNvContentPartPr/>
                <p14:nvPr/>
              </p14:nvContentPartPr>
              <p14:xfrm>
                <a:off x="10777269" y="631723"/>
                <a:ext cx="144360" cy="255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0A5F898-8B75-6F7C-2563-E872CD0F7F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771149" y="625603"/>
                  <a:ext cx="156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8A64296-8998-7987-A21C-E9681B068131}"/>
                    </a:ext>
                  </a:extLst>
                </p14:cNvPr>
                <p14:cNvContentPartPr/>
                <p14:nvPr/>
              </p14:nvContentPartPr>
              <p14:xfrm>
                <a:off x="10980669" y="500323"/>
                <a:ext cx="141120" cy="207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8A64296-8998-7987-A21C-E9681B0681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974549" y="494203"/>
                  <a:ext cx="153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02B53F2-266E-748B-BA2D-720408C7E172}"/>
                    </a:ext>
                  </a:extLst>
                </p14:cNvPr>
                <p14:cNvContentPartPr/>
                <p14:nvPr/>
              </p14:nvContentPartPr>
              <p14:xfrm>
                <a:off x="11128989" y="599683"/>
                <a:ext cx="90360" cy="111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02B53F2-266E-748B-BA2D-720408C7E17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22869" y="593563"/>
                  <a:ext cx="102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7DA4548-D06B-CA3D-2AE4-87A8AFA81605}"/>
                    </a:ext>
                  </a:extLst>
                </p14:cNvPr>
                <p14:cNvContentPartPr/>
                <p14:nvPr/>
              </p14:nvContentPartPr>
              <p14:xfrm>
                <a:off x="11249229" y="619483"/>
                <a:ext cx="205200" cy="114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7DA4548-D06B-CA3D-2AE4-87A8AFA8160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43109" y="613363"/>
                  <a:ext cx="2174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B693330-2F39-AEA0-426F-3311B438D2E5}"/>
              </a:ext>
            </a:extLst>
          </p:cNvPr>
          <p:cNvGrpSpPr/>
          <p:nvPr/>
        </p:nvGrpSpPr>
        <p:grpSpPr>
          <a:xfrm>
            <a:off x="9814989" y="685003"/>
            <a:ext cx="334440" cy="352080"/>
            <a:chOff x="9814989" y="685003"/>
            <a:chExt cx="3344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66D0D1F-5F06-76A3-9064-8A7F3ABC77A8}"/>
                    </a:ext>
                  </a:extLst>
                </p14:cNvPr>
                <p14:cNvContentPartPr/>
                <p14:nvPr/>
              </p14:nvContentPartPr>
              <p14:xfrm>
                <a:off x="9839829" y="685003"/>
                <a:ext cx="309600" cy="304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66D0D1F-5F06-76A3-9064-8A7F3ABC77A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833709" y="678883"/>
                  <a:ext cx="3218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C9B107E-B3FB-86DA-8167-AAEE3A6C16B6}"/>
                    </a:ext>
                  </a:extLst>
                </p14:cNvPr>
                <p14:cNvContentPartPr/>
                <p14:nvPr/>
              </p14:nvContentPartPr>
              <p14:xfrm>
                <a:off x="9814989" y="898483"/>
                <a:ext cx="147600" cy="138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C9B107E-B3FB-86DA-8167-AAEE3A6C16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08869" y="892363"/>
                  <a:ext cx="15984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40F5F34-7926-A39B-49F0-292A225B71CC}"/>
                  </a:ext>
                </a:extLst>
              </p14:cNvPr>
              <p14:cNvContentPartPr/>
              <p14:nvPr/>
            </p14:nvContentPartPr>
            <p14:xfrm>
              <a:off x="1602669" y="6730843"/>
              <a:ext cx="427320" cy="35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40F5F34-7926-A39B-49F0-292A225B71C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596549" y="6724723"/>
                <a:ext cx="43956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671647E5-A603-EE02-A223-6ECDDDF7BE5B}"/>
              </a:ext>
            </a:extLst>
          </p:cNvPr>
          <p:cNvGrpSpPr/>
          <p:nvPr/>
        </p:nvGrpSpPr>
        <p:grpSpPr>
          <a:xfrm>
            <a:off x="1683669" y="3727003"/>
            <a:ext cx="556200" cy="3002400"/>
            <a:chOff x="1683669" y="3727003"/>
            <a:chExt cx="556200" cy="300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023A48F-6476-F858-76BC-A1D1B1315132}"/>
                    </a:ext>
                  </a:extLst>
                </p14:cNvPr>
                <p14:cNvContentPartPr/>
                <p14:nvPr/>
              </p14:nvContentPartPr>
              <p14:xfrm>
                <a:off x="1701309" y="3810163"/>
                <a:ext cx="214920" cy="2919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023A48F-6476-F858-76BC-A1D1B131513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695189" y="3804043"/>
                  <a:ext cx="227160" cy="29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19DFE8-C4A6-0985-0591-79B642393D57}"/>
                    </a:ext>
                  </a:extLst>
                </p14:cNvPr>
                <p14:cNvContentPartPr/>
                <p14:nvPr/>
              </p14:nvContentPartPr>
              <p14:xfrm>
                <a:off x="1683669" y="3727003"/>
                <a:ext cx="218880" cy="457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19DFE8-C4A6-0985-0591-79B642393D5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677549" y="3720883"/>
                  <a:ext cx="231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D0F051F-ECDB-CAA1-997B-034CEAD16BF9}"/>
                    </a:ext>
                  </a:extLst>
                </p14:cNvPr>
                <p14:cNvContentPartPr/>
                <p14:nvPr/>
              </p14:nvContentPartPr>
              <p14:xfrm>
                <a:off x="2048349" y="5717803"/>
                <a:ext cx="191520" cy="331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D0F051F-ECDB-CAA1-997B-034CEAD16B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042229" y="5711683"/>
                  <a:ext cx="203760" cy="34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1EC1598-C63E-9940-A172-2B044E7EC622}"/>
              </a:ext>
            </a:extLst>
          </p:cNvPr>
          <p:cNvGrpSpPr/>
          <p:nvPr/>
        </p:nvGrpSpPr>
        <p:grpSpPr>
          <a:xfrm>
            <a:off x="3053469" y="5897083"/>
            <a:ext cx="505440" cy="308880"/>
            <a:chOff x="3053469" y="5897083"/>
            <a:chExt cx="505440" cy="30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4E65ECF-F3AE-8272-C6B9-730F2E2CE56A}"/>
                    </a:ext>
                  </a:extLst>
                </p14:cNvPr>
                <p14:cNvContentPartPr/>
                <p14:nvPr/>
              </p14:nvContentPartPr>
              <p14:xfrm>
                <a:off x="3053469" y="5897083"/>
                <a:ext cx="175320" cy="308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4E65ECF-F3AE-8272-C6B9-730F2E2CE56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47349" y="5890963"/>
                  <a:ext cx="1875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32238AB-2098-3A4B-DB3A-F0AB0FE32D23}"/>
                    </a:ext>
                  </a:extLst>
                </p14:cNvPr>
                <p14:cNvContentPartPr/>
                <p14:nvPr/>
              </p14:nvContentPartPr>
              <p14:xfrm>
                <a:off x="3383229" y="5916883"/>
                <a:ext cx="175680" cy="217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32238AB-2098-3A4B-DB3A-F0AB0FE32D2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77109" y="5910763"/>
                  <a:ext cx="18792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228DBBD-5CA4-193F-6FCE-CD089357D1E8}"/>
              </a:ext>
            </a:extLst>
          </p:cNvPr>
          <p:cNvGrpSpPr/>
          <p:nvPr/>
        </p:nvGrpSpPr>
        <p:grpSpPr>
          <a:xfrm>
            <a:off x="3734229" y="5865403"/>
            <a:ext cx="436680" cy="247320"/>
            <a:chOff x="3734229" y="5865403"/>
            <a:chExt cx="43668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308812F-339A-B0DC-877D-DC0018035518}"/>
                    </a:ext>
                  </a:extLst>
                </p14:cNvPr>
                <p14:cNvContentPartPr/>
                <p14:nvPr/>
              </p14:nvContentPartPr>
              <p14:xfrm>
                <a:off x="3734229" y="5964763"/>
                <a:ext cx="155880" cy="18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308812F-339A-B0DC-877D-DC001803551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728109" y="5958643"/>
                  <a:ext cx="168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1A6BA3-7705-CED6-773D-DE92368CE675}"/>
                    </a:ext>
                  </a:extLst>
                </p14:cNvPr>
                <p14:cNvContentPartPr/>
                <p14:nvPr/>
              </p14:nvContentPartPr>
              <p14:xfrm>
                <a:off x="4005309" y="5910763"/>
                <a:ext cx="165600" cy="96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1A6BA3-7705-CED6-773D-DE92368CE67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99189" y="5904643"/>
                  <a:ext cx="177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0204B88-4D65-C2F5-A602-FE52174C70CD}"/>
                    </a:ext>
                  </a:extLst>
                </p14:cNvPr>
                <p14:cNvContentPartPr/>
                <p14:nvPr/>
              </p14:nvContentPartPr>
              <p14:xfrm>
                <a:off x="4010709" y="5865403"/>
                <a:ext cx="138600" cy="247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0204B88-4D65-C2F5-A602-FE52174C70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04589" y="5859283"/>
                  <a:ext cx="15084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52C6F02-9F42-4339-B37B-874D742FEAA2}"/>
              </a:ext>
            </a:extLst>
          </p:cNvPr>
          <p:cNvGrpSpPr/>
          <p:nvPr/>
        </p:nvGrpSpPr>
        <p:grpSpPr>
          <a:xfrm>
            <a:off x="10303149" y="1656283"/>
            <a:ext cx="966240" cy="328320"/>
            <a:chOff x="10303149" y="1656283"/>
            <a:chExt cx="966240" cy="32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801642B-97DF-34BC-71E1-9285FEC0091B}"/>
                    </a:ext>
                  </a:extLst>
                </p14:cNvPr>
                <p14:cNvContentPartPr/>
                <p14:nvPr/>
              </p14:nvContentPartPr>
              <p14:xfrm>
                <a:off x="10303149" y="1746643"/>
                <a:ext cx="179640" cy="173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801642B-97DF-34BC-71E1-9285FEC0091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297029" y="1740523"/>
                  <a:ext cx="1918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C9D989-E9B5-448C-B776-97D318091520}"/>
                    </a:ext>
                  </a:extLst>
                </p14:cNvPr>
                <p14:cNvContentPartPr/>
                <p14:nvPr/>
              </p14:nvContentPartPr>
              <p14:xfrm>
                <a:off x="10713189" y="1757083"/>
                <a:ext cx="201960" cy="1314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C9D989-E9B5-448C-B776-97D3180915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07069" y="1750963"/>
                  <a:ext cx="214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86704A9-66FD-7AFB-CF0C-D9185D388CBF}"/>
                    </a:ext>
                  </a:extLst>
                </p14:cNvPr>
                <p14:cNvContentPartPr/>
                <p14:nvPr/>
              </p14:nvContentPartPr>
              <p14:xfrm>
                <a:off x="10965909" y="1770403"/>
                <a:ext cx="87480" cy="214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86704A9-66FD-7AFB-CF0C-D9185D388CB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959789" y="1764283"/>
                  <a:ext cx="99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F756321-4F2A-5629-9389-386767981786}"/>
                    </a:ext>
                  </a:extLst>
                </p14:cNvPr>
                <p14:cNvContentPartPr/>
                <p14:nvPr/>
              </p14:nvContentPartPr>
              <p14:xfrm>
                <a:off x="11109909" y="1656283"/>
                <a:ext cx="159480" cy="213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F756321-4F2A-5629-9389-38676798178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103789" y="1650163"/>
                  <a:ext cx="171720" cy="225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5784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B56E0-5211-DB70-9DC2-57B2E4CD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err="1"/>
              <a:t>Verlet</a:t>
            </a:r>
            <a:r>
              <a:rPr lang="en-US" dirty="0"/>
              <a:t> example, mass-spring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DC5C4D-0AD4-A62B-C652-63A135E44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54468"/>
            <a:ext cx="5882683" cy="2478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29DBE2-E75B-C53A-8996-5A31B64F7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536" y="3245739"/>
            <a:ext cx="3682267" cy="36122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DC119-D48C-B64A-75CA-06E907E60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925" y="1325563"/>
            <a:ext cx="3682267" cy="33577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7768E-C9F1-4CA7-1110-A479B6A4E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754" y="5051868"/>
            <a:ext cx="4097347" cy="854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8A6840-D0E8-A6F1-8BB2-C4F26655CB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068" y="41031"/>
            <a:ext cx="5230296" cy="5099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474C7DD-FA45-C8FF-5CFA-58F5508099F0}"/>
                  </a:ext>
                </a:extLst>
              </p14:cNvPr>
              <p14:cNvContentPartPr/>
              <p14:nvPr/>
            </p14:nvContentPartPr>
            <p14:xfrm>
              <a:off x="1479909" y="4697563"/>
              <a:ext cx="95400" cy="135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474C7DD-FA45-C8FF-5CFA-58F5508099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3789" y="4691443"/>
                <a:ext cx="10764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7016085-5B32-0441-EBC4-D6FE791C2EEA}"/>
              </a:ext>
            </a:extLst>
          </p:cNvPr>
          <p:cNvGrpSpPr/>
          <p:nvPr/>
        </p:nvGrpSpPr>
        <p:grpSpPr>
          <a:xfrm>
            <a:off x="120909" y="3862723"/>
            <a:ext cx="2832840" cy="2930400"/>
            <a:chOff x="120909" y="3862723"/>
            <a:chExt cx="2832840" cy="29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4EF93F0-BC87-8569-E36A-C62D7352AA72}"/>
                    </a:ext>
                  </a:extLst>
                </p14:cNvPr>
                <p14:cNvContentPartPr/>
                <p14:nvPr/>
              </p14:nvContentPartPr>
              <p14:xfrm>
                <a:off x="120909" y="4001683"/>
                <a:ext cx="70200" cy="149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4EF93F0-BC87-8569-E36A-C62D7352AA7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789" y="3995563"/>
                  <a:ext cx="82440" cy="15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5647883-16C2-9645-75EA-FCC0EE2876DA}"/>
                    </a:ext>
                  </a:extLst>
                </p14:cNvPr>
                <p14:cNvContentPartPr/>
                <p14:nvPr/>
              </p14:nvContentPartPr>
              <p14:xfrm>
                <a:off x="200829" y="4711963"/>
                <a:ext cx="1985400" cy="84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5647883-16C2-9645-75EA-FCC0EE2876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4709" y="4705843"/>
                  <a:ext cx="1997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41DD18C-7A12-2FD0-0B95-88D101FE1C0F}"/>
                    </a:ext>
                  </a:extLst>
                </p14:cNvPr>
                <p14:cNvContentPartPr/>
                <p14:nvPr/>
              </p14:nvContentPartPr>
              <p14:xfrm>
                <a:off x="2058069" y="4202203"/>
                <a:ext cx="68760" cy="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1DD18C-7A12-2FD0-0B95-88D101FE1C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949" y="4196083"/>
                  <a:ext cx="81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4DC73A-D6BE-D495-6683-2472A800B52C}"/>
                    </a:ext>
                  </a:extLst>
                </p14:cNvPr>
                <p14:cNvContentPartPr/>
                <p14:nvPr/>
              </p14:nvContentPartPr>
              <p14:xfrm>
                <a:off x="996069" y="4650043"/>
                <a:ext cx="11520" cy="105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4DC73A-D6BE-D495-6683-2472A800B5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89949" y="4643923"/>
                  <a:ext cx="23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84C418C-5FC1-359A-5F0F-01EDC5A5F466}"/>
                    </a:ext>
                  </a:extLst>
                </p14:cNvPr>
                <p14:cNvContentPartPr/>
                <p14:nvPr/>
              </p14:nvContentPartPr>
              <p14:xfrm>
                <a:off x="968709" y="4896283"/>
                <a:ext cx="113760" cy="101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84C418C-5FC1-359A-5F0F-01EDC5A5F4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589" y="4890163"/>
                  <a:ext cx="126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910FD3F-FEB2-9144-A74A-186CB71BA122}"/>
                    </a:ext>
                  </a:extLst>
                </p14:cNvPr>
                <p14:cNvContentPartPr/>
                <p14:nvPr/>
              </p14:nvContentPartPr>
              <p14:xfrm>
                <a:off x="1480989" y="4667683"/>
                <a:ext cx="8280" cy="3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910FD3F-FEB2-9144-A74A-186CB71BA12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74869" y="4661563"/>
                  <a:ext cx="2052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95434C2-0264-F242-D4A2-C8FAC83C8A8C}"/>
                    </a:ext>
                  </a:extLst>
                </p14:cNvPr>
                <p14:cNvContentPartPr/>
                <p14:nvPr/>
              </p14:nvContentPartPr>
              <p14:xfrm>
                <a:off x="1435269" y="4623403"/>
                <a:ext cx="22680" cy="21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95434C2-0264-F242-D4A2-C8FAC83C8A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29149" y="4617283"/>
                  <a:ext cx="34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24AABD0-1E2D-BA58-5641-4CEF31FADB68}"/>
                    </a:ext>
                  </a:extLst>
                </p14:cNvPr>
                <p14:cNvContentPartPr/>
                <p14:nvPr/>
              </p14:nvContentPartPr>
              <p14:xfrm>
                <a:off x="1345269" y="4553923"/>
                <a:ext cx="48960" cy="34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24AABD0-1E2D-BA58-5641-4CEF31FADB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39149" y="4547803"/>
                  <a:ext cx="61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A319C94-378B-247E-BAAF-018D40610C0C}"/>
                    </a:ext>
                  </a:extLst>
                </p14:cNvPr>
                <p14:cNvContentPartPr/>
                <p14:nvPr/>
              </p14:nvContentPartPr>
              <p14:xfrm>
                <a:off x="332949" y="3968923"/>
                <a:ext cx="194040" cy="140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A319C94-378B-247E-BAAF-018D40610C0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6829" y="3962803"/>
                  <a:ext cx="206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D406B9-273C-764F-AB90-444058DEFE92}"/>
                    </a:ext>
                  </a:extLst>
                </p14:cNvPr>
                <p14:cNvContentPartPr/>
                <p14:nvPr/>
              </p14:nvContentPartPr>
              <p14:xfrm>
                <a:off x="557589" y="3946603"/>
                <a:ext cx="105120" cy="140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D406B9-273C-764F-AB90-444058DEFE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1469" y="3940483"/>
                  <a:ext cx="1173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31AC203-3041-DC70-022E-00AD87A319FA}"/>
                    </a:ext>
                  </a:extLst>
                </p14:cNvPr>
                <p14:cNvContentPartPr/>
                <p14:nvPr/>
              </p14:nvContentPartPr>
              <p14:xfrm>
                <a:off x="156189" y="4303363"/>
                <a:ext cx="86400" cy="7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31AC203-3041-DC70-022E-00AD87A319F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0069" y="4297243"/>
                  <a:ext cx="9864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9238DE-EC7A-82AD-97FE-8D1BC3E048AA}"/>
                    </a:ext>
                  </a:extLst>
                </p14:cNvPr>
                <p14:cNvContentPartPr/>
                <p14:nvPr/>
              </p14:nvContentPartPr>
              <p14:xfrm>
                <a:off x="327909" y="4332523"/>
                <a:ext cx="38520" cy="1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9238DE-EC7A-82AD-97FE-8D1BC3E048A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1789" y="4326403"/>
                  <a:ext cx="50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29CB375-0048-632C-58DD-7FF71D0A069C}"/>
                    </a:ext>
                  </a:extLst>
                </p14:cNvPr>
                <p14:cNvContentPartPr/>
                <p14:nvPr/>
              </p14:nvContentPartPr>
              <p14:xfrm>
                <a:off x="441309" y="4316683"/>
                <a:ext cx="38160" cy="3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29CB375-0048-632C-58DD-7FF71D0A06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5189" y="4310563"/>
                  <a:ext cx="504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93B1F94-1EED-7D2B-D24A-87E85712C68F}"/>
                    </a:ext>
                  </a:extLst>
                </p14:cNvPr>
                <p14:cNvContentPartPr/>
                <p14:nvPr/>
              </p14:nvContentPartPr>
              <p14:xfrm>
                <a:off x="559749" y="4296163"/>
                <a:ext cx="212760" cy="10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93B1F94-1EED-7D2B-D24A-87E85712C68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3629" y="4290043"/>
                  <a:ext cx="2250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4A1AFF3-EB4C-B697-91C6-7A8C10BC0D3A}"/>
                    </a:ext>
                  </a:extLst>
                </p14:cNvPr>
                <p14:cNvContentPartPr/>
                <p14:nvPr/>
              </p14:nvContentPartPr>
              <p14:xfrm>
                <a:off x="816069" y="4293643"/>
                <a:ext cx="186480" cy="104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4A1AFF3-EB4C-B697-91C6-7A8C10BC0D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9949" y="4287523"/>
                  <a:ext cx="19872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9CD5D8-5EC3-DC02-0BBD-CC6C05DC9195}"/>
                    </a:ext>
                  </a:extLst>
                </p14:cNvPr>
                <p14:cNvContentPartPr/>
                <p14:nvPr/>
              </p14:nvContentPartPr>
              <p14:xfrm>
                <a:off x="1050069" y="4253683"/>
                <a:ext cx="334440" cy="3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9CD5D8-5EC3-DC02-0BBD-CC6C05DC91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3949" y="4247563"/>
                  <a:ext cx="3466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9F3C18-EF9D-6B65-D77F-080FF4B2863E}"/>
                    </a:ext>
                  </a:extLst>
                </p14:cNvPr>
                <p14:cNvContentPartPr/>
                <p14:nvPr/>
              </p14:nvContentPartPr>
              <p14:xfrm>
                <a:off x="1478109" y="4213003"/>
                <a:ext cx="224640" cy="22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9F3C18-EF9D-6B65-D77F-080FF4B2863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71989" y="4206883"/>
                  <a:ext cx="2368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030214-F20D-626F-9CDA-C6506B99EE2D}"/>
                    </a:ext>
                  </a:extLst>
                </p14:cNvPr>
                <p14:cNvContentPartPr/>
                <p14:nvPr/>
              </p14:nvContentPartPr>
              <p14:xfrm>
                <a:off x="1745589" y="4193923"/>
                <a:ext cx="153360" cy="1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030214-F20D-626F-9CDA-C6506B99EE2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39469" y="4187803"/>
                  <a:ext cx="1656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F711A72-53E7-FA25-CE57-27927C7C37F0}"/>
                    </a:ext>
                  </a:extLst>
                </p14:cNvPr>
                <p14:cNvContentPartPr/>
                <p14:nvPr/>
              </p14:nvContentPartPr>
              <p14:xfrm>
                <a:off x="1213509" y="4448443"/>
                <a:ext cx="61200" cy="543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F711A72-53E7-FA25-CE57-27927C7C37F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7389" y="4442323"/>
                  <a:ext cx="734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684AC0-3F7A-30B1-C751-19D0FC267ECC}"/>
                    </a:ext>
                  </a:extLst>
                </p14:cNvPr>
                <p14:cNvContentPartPr/>
                <p14:nvPr/>
              </p14:nvContentPartPr>
              <p14:xfrm>
                <a:off x="1137189" y="4386523"/>
                <a:ext cx="56880" cy="33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684AC0-3F7A-30B1-C751-19D0FC267EC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31069" y="4380403"/>
                  <a:ext cx="691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6B82C18-AA14-0EBE-0264-359477640B55}"/>
                    </a:ext>
                  </a:extLst>
                </p14:cNvPr>
                <p14:cNvContentPartPr/>
                <p14:nvPr/>
              </p14:nvContentPartPr>
              <p14:xfrm>
                <a:off x="1034589" y="4300123"/>
                <a:ext cx="56880" cy="4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6B82C18-AA14-0EBE-0264-359477640B5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8469" y="4294003"/>
                  <a:ext cx="691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CD74991-A600-5804-DE00-D058EF0209A5}"/>
                    </a:ext>
                  </a:extLst>
                </p14:cNvPr>
                <p14:cNvContentPartPr/>
                <p14:nvPr/>
              </p14:nvContentPartPr>
              <p14:xfrm>
                <a:off x="939189" y="4207243"/>
                <a:ext cx="50040" cy="36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CD74991-A600-5804-DE00-D058EF0209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3069" y="4201123"/>
                  <a:ext cx="62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B26586F-C4D7-824E-7BDB-B8A2B233E3F8}"/>
                    </a:ext>
                  </a:extLst>
                </p14:cNvPr>
                <p14:cNvContentPartPr/>
                <p14:nvPr/>
              </p14:nvContentPartPr>
              <p14:xfrm>
                <a:off x="845229" y="4116883"/>
                <a:ext cx="47880" cy="45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B26586F-C4D7-824E-7BDB-B8A2B233E3F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109" y="4110763"/>
                  <a:ext cx="60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0F8D2C6-7110-21AA-F16D-D77BA643368D}"/>
                    </a:ext>
                  </a:extLst>
                </p14:cNvPr>
                <p14:cNvContentPartPr/>
                <p14:nvPr/>
              </p14:nvContentPartPr>
              <p14:xfrm>
                <a:off x="1327629" y="4485523"/>
                <a:ext cx="133920" cy="147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0F8D2C6-7110-21AA-F16D-D77BA64336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1509" y="4479403"/>
                  <a:ext cx="1461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5F65594-E876-F266-8DEA-84D2E151D2FE}"/>
                    </a:ext>
                  </a:extLst>
                </p14:cNvPr>
                <p14:cNvContentPartPr/>
                <p14:nvPr/>
              </p14:nvContentPartPr>
              <p14:xfrm>
                <a:off x="1449309" y="4455643"/>
                <a:ext cx="55080" cy="89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5F65594-E876-F266-8DEA-84D2E151D2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43189" y="4449523"/>
                  <a:ext cx="67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C9ACF8-24F5-E1E4-973A-5498786151AF}"/>
                    </a:ext>
                  </a:extLst>
                </p14:cNvPr>
                <p14:cNvContentPartPr/>
                <p14:nvPr/>
              </p14:nvContentPartPr>
              <p14:xfrm>
                <a:off x="1173549" y="4336123"/>
                <a:ext cx="268920" cy="331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C9ACF8-24F5-E1E4-973A-5498786151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67429" y="4330003"/>
                  <a:ext cx="281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E798C9-2646-E98D-FC9F-08FDC8D81DA2}"/>
                    </a:ext>
                  </a:extLst>
                </p14:cNvPr>
                <p14:cNvContentPartPr/>
                <p14:nvPr/>
              </p14:nvContentPartPr>
              <p14:xfrm>
                <a:off x="1408269" y="4290763"/>
                <a:ext cx="66240" cy="669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E798C9-2646-E98D-FC9F-08FDC8D81DA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02149" y="4284643"/>
                  <a:ext cx="784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059122B-E1E2-8EF2-5E7D-B1AFFE4A8DBC}"/>
                    </a:ext>
                  </a:extLst>
                </p14:cNvPr>
                <p14:cNvContentPartPr/>
                <p14:nvPr/>
              </p14:nvContentPartPr>
              <p14:xfrm>
                <a:off x="1524189" y="4702963"/>
                <a:ext cx="12600" cy="13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059122B-E1E2-8EF2-5E7D-B1AFFE4A8DB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18069" y="4696843"/>
                  <a:ext cx="248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54A93E2-5803-5C98-9850-B05F5E75662A}"/>
                    </a:ext>
                  </a:extLst>
                </p14:cNvPr>
                <p14:cNvContentPartPr/>
                <p14:nvPr/>
              </p14:nvContentPartPr>
              <p14:xfrm>
                <a:off x="1556229" y="4949923"/>
                <a:ext cx="78120" cy="100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54A93E2-5803-5C98-9850-B05F5E75662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50109" y="4943803"/>
                  <a:ext cx="90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798F99-FD4D-CFA9-0A4D-0D89BD15BE44}"/>
                    </a:ext>
                  </a:extLst>
                </p14:cNvPr>
                <p14:cNvContentPartPr/>
                <p14:nvPr/>
              </p14:nvContentPartPr>
              <p14:xfrm>
                <a:off x="1574949" y="4922203"/>
                <a:ext cx="47520" cy="13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798F99-FD4D-CFA9-0A4D-0D89BD15BE4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68829" y="4916083"/>
                  <a:ext cx="59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4B9A7D-C31D-0E4C-E7D1-25467F1B405D}"/>
                    </a:ext>
                  </a:extLst>
                </p14:cNvPr>
                <p14:cNvContentPartPr/>
                <p14:nvPr/>
              </p14:nvContentPartPr>
              <p14:xfrm>
                <a:off x="1690149" y="4951003"/>
                <a:ext cx="59400" cy="11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4B9A7D-C31D-0E4C-E7D1-25467F1B40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84029" y="4944883"/>
                  <a:ext cx="71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634F51-87BE-1A4F-4A74-33174F12C38B}"/>
                    </a:ext>
                  </a:extLst>
                </p14:cNvPr>
                <p14:cNvContentPartPr/>
                <p14:nvPr/>
              </p14:nvContentPartPr>
              <p14:xfrm>
                <a:off x="1786989" y="4947763"/>
                <a:ext cx="135360" cy="288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634F51-87BE-1A4F-4A74-33174F12C38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80869" y="4941643"/>
                  <a:ext cx="147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62B797-6026-8E7F-0929-D8667081A804}"/>
                    </a:ext>
                  </a:extLst>
                </p14:cNvPr>
                <p14:cNvContentPartPr/>
                <p14:nvPr/>
              </p14:nvContentPartPr>
              <p14:xfrm>
                <a:off x="1581069" y="4789363"/>
                <a:ext cx="5040" cy="2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62B797-6026-8E7F-0929-D8667081A80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574949" y="4783243"/>
                  <a:ext cx="17280" cy="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30A3B3E-4B27-1ACA-2DCC-B903DA3D2C4F}"/>
                    </a:ext>
                  </a:extLst>
                </p14:cNvPr>
                <p14:cNvContentPartPr/>
                <p14:nvPr/>
              </p14:nvContentPartPr>
              <p14:xfrm>
                <a:off x="1617789" y="4803763"/>
                <a:ext cx="12600" cy="154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30A3B3E-4B27-1ACA-2DCC-B903DA3D2C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611669" y="4797643"/>
                  <a:ext cx="248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94A48D4-9DF5-9499-621D-5F97DCF12C5C}"/>
                    </a:ext>
                  </a:extLst>
                </p14:cNvPr>
                <p14:cNvContentPartPr/>
                <p14:nvPr/>
              </p14:nvContentPartPr>
              <p14:xfrm>
                <a:off x="1653069" y="4827163"/>
                <a:ext cx="49320" cy="345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94A48D4-9DF5-9499-621D-5F97DCF12C5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46949" y="4821043"/>
                  <a:ext cx="61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9397009-6389-AFA3-305E-3C2568BA563E}"/>
                    </a:ext>
                  </a:extLst>
                </p14:cNvPr>
                <p14:cNvContentPartPr/>
                <p14:nvPr/>
              </p14:nvContentPartPr>
              <p14:xfrm>
                <a:off x="1738389" y="4895923"/>
                <a:ext cx="75960" cy="51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9397009-6389-AFA3-305E-3C2568BA56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32269" y="4889803"/>
                  <a:ext cx="88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51E769D-6F54-B304-7C61-6327E9D77789}"/>
                    </a:ext>
                  </a:extLst>
                </p14:cNvPr>
                <p14:cNvContentPartPr/>
                <p14:nvPr/>
              </p14:nvContentPartPr>
              <p14:xfrm>
                <a:off x="1845309" y="4960723"/>
                <a:ext cx="52560" cy="40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51E769D-6F54-B304-7C61-6327E9D777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39189" y="4954603"/>
                  <a:ext cx="64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F865B32-C28A-292C-05C3-F7A4DD2C201E}"/>
                    </a:ext>
                  </a:extLst>
                </p14:cNvPr>
                <p14:cNvContentPartPr/>
                <p14:nvPr/>
              </p14:nvContentPartPr>
              <p14:xfrm>
                <a:off x="1930629" y="5025523"/>
                <a:ext cx="13320" cy="13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F865B32-C28A-292C-05C3-F7A4DD2C201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24509" y="5019403"/>
                  <a:ext cx="255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2304E80-78C0-F2AD-2104-5A6F85C8371D}"/>
                    </a:ext>
                  </a:extLst>
                </p14:cNvPr>
                <p14:cNvContentPartPr/>
                <p14:nvPr/>
              </p14:nvContentPartPr>
              <p14:xfrm>
                <a:off x="1986789" y="5079163"/>
                <a:ext cx="63000" cy="62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2304E80-78C0-F2AD-2104-5A6F85C8371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980669" y="5073043"/>
                  <a:ext cx="752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11D272F-CFC6-3832-9BC1-9286D787E541}"/>
                    </a:ext>
                  </a:extLst>
                </p14:cNvPr>
                <p14:cNvContentPartPr/>
                <p14:nvPr/>
              </p14:nvContentPartPr>
              <p14:xfrm>
                <a:off x="2087949" y="5173843"/>
                <a:ext cx="27720" cy="33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11D272F-CFC6-3832-9BC1-9286D787E5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81829" y="5167723"/>
                  <a:ext cx="39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77D2B9E-8091-8DF1-BEEE-E1CA490DB767}"/>
                    </a:ext>
                  </a:extLst>
                </p14:cNvPr>
                <p14:cNvContentPartPr/>
                <p14:nvPr/>
              </p14:nvContentPartPr>
              <p14:xfrm>
                <a:off x="2151669" y="5231803"/>
                <a:ext cx="44640" cy="51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77D2B9E-8091-8DF1-BEEE-E1CA490DB76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45549" y="5225683"/>
                  <a:ext cx="568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90BE11B-C6C3-CAA3-102F-3F36B6E8542C}"/>
                    </a:ext>
                  </a:extLst>
                </p14:cNvPr>
                <p14:cNvContentPartPr/>
                <p14:nvPr/>
              </p14:nvContentPartPr>
              <p14:xfrm>
                <a:off x="2233029" y="5313163"/>
                <a:ext cx="44280" cy="442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90BE11B-C6C3-CAA3-102F-3F36B6E8542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226909" y="5307043"/>
                  <a:ext cx="565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423AE85-F637-E6C6-92A5-CD6FDC8C5C44}"/>
                    </a:ext>
                  </a:extLst>
                </p14:cNvPr>
                <p14:cNvContentPartPr/>
                <p14:nvPr/>
              </p14:nvContentPartPr>
              <p14:xfrm>
                <a:off x="2309349" y="5376883"/>
                <a:ext cx="77760" cy="547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423AE85-F637-E6C6-92A5-CD6FDC8C5C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03229" y="5370763"/>
                  <a:ext cx="90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CBF1328-B3EB-1072-AB60-0AC59C5E5DD1}"/>
                    </a:ext>
                  </a:extLst>
                </p14:cNvPr>
                <p14:cNvContentPartPr/>
                <p14:nvPr/>
              </p14:nvContentPartPr>
              <p14:xfrm>
                <a:off x="2418789" y="5440243"/>
                <a:ext cx="43200" cy="255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CBF1328-B3EB-1072-AB60-0AC59C5E5DD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412669" y="5434123"/>
                  <a:ext cx="55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BDC2D58-3843-9E26-5144-0C5FCD1FB576}"/>
                    </a:ext>
                  </a:extLst>
                </p14:cNvPr>
                <p14:cNvContentPartPr/>
                <p14:nvPr/>
              </p14:nvContentPartPr>
              <p14:xfrm>
                <a:off x="2477469" y="5463283"/>
                <a:ext cx="23040" cy="532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BDC2D58-3843-9E26-5144-0C5FCD1FB5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71349" y="5457163"/>
                  <a:ext cx="35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96A7876-801F-7C4C-F8B6-6800C43423D5}"/>
                    </a:ext>
                  </a:extLst>
                </p14:cNvPr>
                <p14:cNvContentPartPr/>
                <p14:nvPr/>
              </p14:nvContentPartPr>
              <p14:xfrm>
                <a:off x="1774749" y="4867843"/>
                <a:ext cx="242280" cy="62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96A7876-801F-7C4C-F8B6-6800C43423D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68629" y="4861723"/>
                  <a:ext cx="2545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214D3E-B7DF-6DCF-71D4-F620A3EB7185}"/>
                    </a:ext>
                  </a:extLst>
                </p14:cNvPr>
                <p14:cNvContentPartPr/>
                <p14:nvPr/>
              </p14:nvContentPartPr>
              <p14:xfrm>
                <a:off x="1766469" y="4840483"/>
                <a:ext cx="94680" cy="128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214D3E-B7DF-6DCF-71D4-F620A3EB718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60349" y="4834363"/>
                  <a:ext cx="106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868AE07-A900-35EC-189F-F268B943FEDD}"/>
                    </a:ext>
                  </a:extLst>
                </p14:cNvPr>
                <p14:cNvContentPartPr/>
                <p14:nvPr/>
              </p14:nvContentPartPr>
              <p14:xfrm>
                <a:off x="1923789" y="4995643"/>
                <a:ext cx="446040" cy="54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868AE07-A900-35EC-189F-F268B943FED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17669" y="4989523"/>
                  <a:ext cx="458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0CD0139-3749-7E6F-CDAE-B726162F4608}"/>
                    </a:ext>
                  </a:extLst>
                </p14:cNvPr>
                <p14:cNvContentPartPr/>
                <p14:nvPr/>
              </p14:nvContentPartPr>
              <p14:xfrm>
                <a:off x="1925229" y="4948843"/>
                <a:ext cx="126360" cy="161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0CD0139-3749-7E6F-CDAE-B726162F460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19109" y="4942723"/>
                  <a:ext cx="138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B49F78E-97C0-E74F-C187-5E2983C24EAC}"/>
                    </a:ext>
                  </a:extLst>
                </p14:cNvPr>
                <p14:cNvContentPartPr/>
                <p14:nvPr/>
              </p14:nvContentPartPr>
              <p14:xfrm>
                <a:off x="1774749" y="4430803"/>
                <a:ext cx="11520" cy="246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B49F78E-97C0-E74F-C187-5E2983C24E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68629" y="4424683"/>
                  <a:ext cx="23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322443-AEDD-6526-BEE0-7A27FEB4800B}"/>
                    </a:ext>
                  </a:extLst>
                </p14:cNvPr>
                <p14:cNvContentPartPr/>
                <p14:nvPr/>
              </p14:nvContentPartPr>
              <p14:xfrm>
                <a:off x="1750269" y="4643203"/>
                <a:ext cx="60840" cy="60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322443-AEDD-6526-BEE0-7A27FEB4800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44149" y="4637083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83249AF-A3E1-A5BE-F932-924E0AAEB992}"/>
                    </a:ext>
                  </a:extLst>
                </p14:cNvPr>
                <p14:cNvContentPartPr/>
                <p14:nvPr/>
              </p14:nvContentPartPr>
              <p14:xfrm>
                <a:off x="1805349" y="4264123"/>
                <a:ext cx="87840" cy="160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83249AF-A3E1-A5BE-F932-924E0AAEB99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99229" y="4258003"/>
                  <a:ext cx="100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FECC6F6-83D9-7D85-90D3-6ABC3C396861}"/>
                    </a:ext>
                  </a:extLst>
                </p14:cNvPr>
                <p14:cNvContentPartPr/>
                <p14:nvPr/>
              </p14:nvContentPartPr>
              <p14:xfrm>
                <a:off x="1884549" y="4182763"/>
                <a:ext cx="63000" cy="1321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FECC6F6-83D9-7D85-90D3-6ABC3C39686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78429" y="4176643"/>
                  <a:ext cx="75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39C9DD-7DBF-935C-00B9-FF9BCD993833}"/>
                    </a:ext>
                  </a:extLst>
                </p14:cNvPr>
                <p14:cNvContentPartPr/>
                <p14:nvPr/>
              </p14:nvContentPartPr>
              <p14:xfrm>
                <a:off x="1893909" y="4227403"/>
                <a:ext cx="52560" cy="55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39C9DD-7DBF-935C-00B9-FF9BCD99383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87789" y="4221283"/>
                  <a:ext cx="64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67CFB90-BD07-EFAB-6F5A-71781DA6402C}"/>
                    </a:ext>
                  </a:extLst>
                </p14:cNvPr>
                <p14:cNvContentPartPr/>
                <p14:nvPr/>
              </p14:nvContentPartPr>
              <p14:xfrm>
                <a:off x="1951149" y="4190323"/>
                <a:ext cx="64080" cy="77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67CFB90-BD07-EFAB-6F5A-71781DA6402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45029" y="4184203"/>
                  <a:ext cx="76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28BF31-8291-985E-28C4-E5D64BF80B00}"/>
                    </a:ext>
                  </a:extLst>
                </p14:cNvPr>
                <p14:cNvContentPartPr/>
                <p14:nvPr/>
              </p14:nvContentPartPr>
              <p14:xfrm>
                <a:off x="2036829" y="3862723"/>
                <a:ext cx="123480" cy="313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28BF31-8291-985E-28C4-E5D64BF80B0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030709" y="3856603"/>
                  <a:ext cx="1357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45AB5D9-F194-8A1D-A4DE-2173D350C786}"/>
                    </a:ext>
                  </a:extLst>
                </p14:cNvPr>
                <p14:cNvContentPartPr/>
                <p14:nvPr/>
              </p14:nvContentPartPr>
              <p14:xfrm>
                <a:off x="2099829" y="3951643"/>
                <a:ext cx="69120" cy="91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45AB5D9-F194-8A1D-A4DE-2173D350C7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93709" y="3945523"/>
                  <a:ext cx="81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9758512-3D11-F57A-C9C2-81A94FED1F3A}"/>
                    </a:ext>
                  </a:extLst>
                </p14:cNvPr>
                <p14:cNvContentPartPr/>
                <p14:nvPr/>
              </p14:nvContentPartPr>
              <p14:xfrm>
                <a:off x="1025589" y="4762003"/>
                <a:ext cx="29880" cy="34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9758512-3D11-F57A-C9C2-81A94FED1F3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9469" y="4755883"/>
                  <a:ext cx="421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4B68C28-F6E2-2E47-1E6D-95E4A42E039B}"/>
                    </a:ext>
                  </a:extLst>
                </p14:cNvPr>
                <p14:cNvContentPartPr/>
                <p14:nvPr/>
              </p14:nvContentPartPr>
              <p14:xfrm>
                <a:off x="1114149" y="4854883"/>
                <a:ext cx="69120" cy="752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4B68C28-F6E2-2E47-1E6D-95E4A42E039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8029" y="4848763"/>
                  <a:ext cx="81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F428933-D15D-3B60-49AF-7EF239A0E518}"/>
                    </a:ext>
                  </a:extLst>
                </p14:cNvPr>
                <p14:cNvContentPartPr/>
                <p14:nvPr/>
              </p14:nvContentPartPr>
              <p14:xfrm>
                <a:off x="1224309" y="4976203"/>
                <a:ext cx="280440" cy="323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F428933-D15D-3B60-49AF-7EF239A0E51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218189" y="4970083"/>
                  <a:ext cx="29268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A16BE29-AEFD-BF4E-4EEF-80A08E1680B7}"/>
                    </a:ext>
                  </a:extLst>
                </p14:cNvPr>
                <p14:cNvContentPartPr/>
                <p14:nvPr/>
              </p14:nvContentPartPr>
              <p14:xfrm>
                <a:off x="1591149" y="5400283"/>
                <a:ext cx="70200" cy="723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A16BE29-AEFD-BF4E-4EEF-80A08E1680B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85029" y="5394163"/>
                  <a:ext cx="82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071D741-0F34-0F94-63A4-177C3103EDB0}"/>
                    </a:ext>
                  </a:extLst>
                </p14:cNvPr>
                <p14:cNvContentPartPr/>
                <p14:nvPr/>
              </p14:nvContentPartPr>
              <p14:xfrm>
                <a:off x="1725789" y="5521603"/>
                <a:ext cx="257400" cy="270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71D741-0F34-0F94-63A4-177C3103ED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19669" y="5515483"/>
                  <a:ext cx="269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13F20B9-7558-E659-1218-AC418D9AD7CB}"/>
                    </a:ext>
                  </a:extLst>
                </p14:cNvPr>
                <p14:cNvContentPartPr/>
                <p14:nvPr/>
              </p14:nvContentPartPr>
              <p14:xfrm>
                <a:off x="2015949" y="5825083"/>
                <a:ext cx="271440" cy="255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13F20B9-7558-E659-1218-AC418D9AD7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09829" y="5818963"/>
                  <a:ext cx="283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99E268A-034B-BA84-000C-9DAA1AE85930}"/>
                    </a:ext>
                  </a:extLst>
                </p14:cNvPr>
                <p14:cNvContentPartPr/>
                <p14:nvPr/>
              </p14:nvContentPartPr>
              <p14:xfrm>
                <a:off x="2228349" y="6252043"/>
                <a:ext cx="42840" cy="2343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99E268A-034B-BA84-000C-9DAA1AE859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22229" y="6245923"/>
                  <a:ext cx="550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14BBDD-2AFC-72BA-42EB-18705B1A401B}"/>
                    </a:ext>
                  </a:extLst>
                </p14:cNvPr>
                <p14:cNvContentPartPr/>
                <p14:nvPr/>
              </p14:nvContentPartPr>
              <p14:xfrm>
                <a:off x="2210709" y="6159163"/>
                <a:ext cx="136440" cy="164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14BBDD-2AFC-72BA-42EB-18705B1A401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04589" y="6153043"/>
                  <a:ext cx="148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44DEC27-E7CB-E0D0-A102-6E4E76A39D16}"/>
                    </a:ext>
                  </a:extLst>
                </p14:cNvPr>
                <p14:cNvContentPartPr/>
                <p14:nvPr/>
              </p14:nvContentPartPr>
              <p14:xfrm>
                <a:off x="2266509" y="6342763"/>
                <a:ext cx="63360" cy="65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44DEC27-E7CB-E0D0-A102-6E4E76A39D1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260389" y="6336643"/>
                  <a:ext cx="75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B17CFF-AE5D-F5BF-712C-6B458B39E230}"/>
                    </a:ext>
                  </a:extLst>
                </p14:cNvPr>
                <p14:cNvContentPartPr/>
                <p14:nvPr/>
              </p14:nvContentPartPr>
              <p14:xfrm>
                <a:off x="2389629" y="6319723"/>
                <a:ext cx="61560" cy="136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CB17CFF-AE5D-F5BF-712C-6B458B39E23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83509" y="6313603"/>
                  <a:ext cx="73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BAA55F-6BD9-3D79-0AC1-6BB2F908EF82}"/>
                    </a:ext>
                  </a:extLst>
                </p14:cNvPr>
                <p14:cNvContentPartPr/>
                <p14:nvPr/>
              </p14:nvContentPartPr>
              <p14:xfrm>
                <a:off x="2483589" y="6189763"/>
                <a:ext cx="174960" cy="211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BAA55F-6BD9-3D79-0AC1-6BB2F908EF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77469" y="6183643"/>
                  <a:ext cx="1872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C64C157-16AD-4675-B860-C0AAED22A8FC}"/>
                    </a:ext>
                  </a:extLst>
                </p14:cNvPr>
                <p14:cNvContentPartPr/>
                <p14:nvPr/>
              </p14:nvContentPartPr>
              <p14:xfrm>
                <a:off x="2682309" y="6081763"/>
                <a:ext cx="103320" cy="1605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C64C157-16AD-4675-B860-C0AAED22A8F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76189" y="6075643"/>
                  <a:ext cx="1155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C4B0904-E4A3-8658-A894-774E761F406F}"/>
                    </a:ext>
                  </a:extLst>
                </p14:cNvPr>
                <p14:cNvContentPartPr/>
                <p14:nvPr/>
              </p14:nvContentPartPr>
              <p14:xfrm>
                <a:off x="2457669" y="6573163"/>
                <a:ext cx="84240" cy="209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C4B0904-E4A3-8658-A894-774E761F40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51549" y="6567043"/>
                  <a:ext cx="96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1E99675-6EDB-4E4C-C2FE-0948C5C21B56}"/>
                    </a:ext>
                  </a:extLst>
                </p14:cNvPr>
                <p14:cNvContentPartPr/>
                <p14:nvPr/>
              </p14:nvContentPartPr>
              <p14:xfrm>
                <a:off x="2583309" y="6556243"/>
                <a:ext cx="56520" cy="2368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1E99675-6EDB-4E4C-C2FE-0948C5C21B5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77189" y="6550123"/>
                  <a:ext cx="687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1367C7-C1BA-0135-78E0-3FA017EA6AD7}"/>
                    </a:ext>
                  </a:extLst>
                </p14:cNvPr>
                <p14:cNvContentPartPr/>
                <p14:nvPr/>
              </p14:nvContentPartPr>
              <p14:xfrm>
                <a:off x="2658189" y="6512683"/>
                <a:ext cx="26280" cy="129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1367C7-C1BA-0135-78E0-3FA017EA6AD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52069" y="6506563"/>
                  <a:ext cx="3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0C48FFE-6A94-9679-F562-886FA68654EF}"/>
                    </a:ext>
                  </a:extLst>
                </p14:cNvPr>
                <p14:cNvContentPartPr/>
                <p14:nvPr/>
              </p14:nvContentPartPr>
              <p14:xfrm>
                <a:off x="2704989" y="6431323"/>
                <a:ext cx="59760" cy="1501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0C48FFE-6A94-9679-F562-886FA68654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698869" y="6425203"/>
                  <a:ext cx="720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E7B090E-CC59-7AEB-3F99-C53D39B971C9}"/>
                    </a:ext>
                  </a:extLst>
                </p14:cNvPr>
                <p14:cNvContentPartPr/>
                <p14:nvPr/>
              </p14:nvContentPartPr>
              <p14:xfrm>
                <a:off x="2766189" y="6478123"/>
                <a:ext cx="24840" cy="75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E7B090E-CC59-7AEB-3F99-C53D39B971C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60069" y="6472003"/>
                  <a:ext cx="37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4F1706-6349-AFD7-AE7B-643DB0597E49}"/>
                    </a:ext>
                  </a:extLst>
                </p14:cNvPr>
                <p14:cNvContentPartPr/>
                <p14:nvPr/>
              </p14:nvContentPartPr>
              <p14:xfrm>
                <a:off x="2801829" y="6438523"/>
                <a:ext cx="151920" cy="294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4F1706-6349-AFD7-AE7B-643DB0597E4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95709" y="6432403"/>
                  <a:ext cx="1641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6E67D47-97A8-1C9C-522F-543F0B950B98}"/>
                    </a:ext>
                  </a:extLst>
                </p14:cNvPr>
                <p14:cNvContentPartPr/>
                <p14:nvPr/>
              </p14:nvContentPartPr>
              <p14:xfrm>
                <a:off x="2546949" y="5221723"/>
                <a:ext cx="62640" cy="2743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6E67D47-97A8-1C9C-522F-543F0B950B9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40829" y="5215603"/>
                  <a:ext cx="74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35C0136-5C6B-B273-5566-1D5FDD512439}"/>
                    </a:ext>
                  </a:extLst>
                </p14:cNvPr>
                <p14:cNvContentPartPr/>
                <p14:nvPr/>
              </p14:nvContentPartPr>
              <p14:xfrm>
                <a:off x="2561349" y="5349523"/>
                <a:ext cx="56520" cy="88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35C0136-5C6B-B273-5566-1D5FDD51243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555229" y="5343403"/>
                  <a:ext cx="687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261EA38-E672-F453-5212-C422897A0AFA}"/>
                    </a:ext>
                  </a:extLst>
                </p14:cNvPr>
                <p14:cNvContentPartPr/>
                <p14:nvPr/>
              </p14:nvContentPartPr>
              <p14:xfrm>
                <a:off x="2675469" y="5361403"/>
                <a:ext cx="92520" cy="2275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261EA38-E672-F453-5212-C422897A0AF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669349" y="5355283"/>
                  <a:ext cx="1047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9E0FA7D-B130-3F08-4034-24C57175B064}"/>
                    </a:ext>
                  </a:extLst>
                </p14:cNvPr>
                <p14:cNvContentPartPr/>
                <p14:nvPr/>
              </p14:nvContentPartPr>
              <p14:xfrm>
                <a:off x="2776269" y="5327923"/>
                <a:ext cx="100800" cy="1386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9E0FA7D-B130-3F08-4034-24C57175B06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770149" y="5321803"/>
                  <a:ext cx="113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578012D-EAEF-CD10-F950-9F4F718A476B}"/>
                    </a:ext>
                  </a:extLst>
                </p14:cNvPr>
                <p14:cNvContentPartPr/>
                <p14:nvPr/>
              </p14:nvContentPartPr>
              <p14:xfrm>
                <a:off x="2841789" y="5108323"/>
                <a:ext cx="82440" cy="325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578012D-EAEF-CD10-F950-9F4F718A476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35669" y="5102203"/>
                  <a:ext cx="94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D27F64-1BCD-38A3-051E-D54B360F95C8}"/>
                    </a:ext>
                  </a:extLst>
                </p14:cNvPr>
                <p14:cNvContentPartPr/>
                <p14:nvPr/>
              </p14:nvContentPartPr>
              <p14:xfrm>
                <a:off x="2847549" y="5273923"/>
                <a:ext cx="78480" cy="64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D27F64-1BCD-38A3-051E-D54B360F95C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41429" y="5267803"/>
                  <a:ext cx="9072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4583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6BEE-B0AC-E70C-F01C-5EEE5909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Verlet</a:t>
            </a:r>
            <a:r>
              <a:rPr lang="en-US" dirty="0"/>
              <a:t> mass-spring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17077-4421-A28F-D264-AF9F0A9F4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13" y="1690688"/>
            <a:ext cx="5468113" cy="43821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55B3C-EDF0-7044-09E4-8526B0A9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5018"/>
            <a:ext cx="5639587" cy="429637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7D8C75E-BEBC-E09F-A371-4777ACD32CCB}"/>
              </a:ext>
            </a:extLst>
          </p:cNvPr>
          <p:cNvGrpSpPr/>
          <p:nvPr/>
        </p:nvGrpSpPr>
        <p:grpSpPr>
          <a:xfrm>
            <a:off x="628213" y="5478763"/>
            <a:ext cx="267840" cy="528120"/>
            <a:chOff x="628213" y="5478763"/>
            <a:chExt cx="267840" cy="52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CA3510A-EDBB-6D1E-B497-5484DFCD791F}"/>
                    </a:ext>
                  </a:extLst>
                </p14:cNvPr>
                <p14:cNvContentPartPr/>
                <p14:nvPr/>
              </p14:nvContentPartPr>
              <p14:xfrm>
                <a:off x="628213" y="5478763"/>
                <a:ext cx="156240" cy="528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CA3510A-EDBB-6D1E-B497-5484DFCD79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2093" y="5472643"/>
                  <a:ext cx="16848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A492783-F9FB-A164-1F89-39BD6627369D}"/>
                    </a:ext>
                  </a:extLst>
                </p14:cNvPr>
                <p14:cNvContentPartPr/>
                <p14:nvPr/>
              </p14:nvContentPartPr>
              <p14:xfrm>
                <a:off x="696253" y="5545363"/>
                <a:ext cx="199800" cy="138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A492783-F9FB-A164-1F89-39BD662736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0133" y="5539243"/>
                  <a:ext cx="21204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FDABBFA-9641-E439-8645-D56DA0FD0A6C}"/>
              </a:ext>
            </a:extLst>
          </p:cNvPr>
          <p:cNvGrpSpPr/>
          <p:nvPr/>
        </p:nvGrpSpPr>
        <p:grpSpPr>
          <a:xfrm>
            <a:off x="326893" y="6249523"/>
            <a:ext cx="290880" cy="224280"/>
            <a:chOff x="326893" y="6249523"/>
            <a:chExt cx="290880" cy="22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C567485-FCE8-5484-8438-2FBF2CADCEF3}"/>
                    </a:ext>
                  </a:extLst>
                </p14:cNvPr>
                <p14:cNvContentPartPr/>
                <p14:nvPr/>
              </p14:nvContentPartPr>
              <p14:xfrm>
                <a:off x="352093" y="6303163"/>
                <a:ext cx="62640" cy="16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C567485-FCE8-5484-8438-2FBF2CADCEF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5973" y="6297043"/>
                  <a:ext cx="74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A8D1C7-14AD-9A7D-C9CF-8927223D8754}"/>
                    </a:ext>
                  </a:extLst>
                </p14:cNvPr>
                <p14:cNvContentPartPr/>
                <p14:nvPr/>
              </p14:nvContentPartPr>
              <p14:xfrm>
                <a:off x="326893" y="6394243"/>
                <a:ext cx="95760" cy="39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A8D1C7-14AD-9A7D-C9CF-8927223D87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0773" y="6388123"/>
                  <a:ext cx="108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2610E3-F7AD-2B2F-DB52-FC4949881886}"/>
                    </a:ext>
                  </a:extLst>
                </p14:cNvPr>
                <p14:cNvContentPartPr/>
                <p14:nvPr/>
              </p14:nvContentPartPr>
              <p14:xfrm>
                <a:off x="442093" y="6316483"/>
                <a:ext cx="63720" cy="102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2610E3-F7AD-2B2F-DB52-FC49498818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5973" y="6310363"/>
                  <a:ext cx="75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2995751-0D62-4527-813B-4B91CAB90960}"/>
                    </a:ext>
                  </a:extLst>
                </p14:cNvPr>
                <p14:cNvContentPartPr/>
                <p14:nvPr/>
              </p14:nvContentPartPr>
              <p14:xfrm>
                <a:off x="546133" y="6299203"/>
                <a:ext cx="60480" cy="174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2995751-0D62-4527-813B-4B91CAB909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013" y="6293083"/>
                  <a:ext cx="727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109FDF-BD1B-AD3C-310E-CD4EF8C3406C}"/>
                    </a:ext>
                  </a:extLst>
                </p14:cNvPr>
                <p14:cNvContentPartPr/>
                <p14:nvPr/>
              </p14:nvContentPartPr>
              <p14:xfrm>
                <a:off x="540373" y="6249523"/>
                <a:ext cx="77400" cy="110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109FDF-BD1B-AD3C-310E-CD4EF8C340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34253" y="6243403"/>
                  <a:ext cx="8964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B6709D-FF23-AF53-D7E7-60E1EDA7DE5E}"/>
              </a:ext>
            </a:extLst>
          </p:cNvPr>
          <p:cNvGrpSpPr/>
          <p:nvPr/>
        </p:nvGrpSpPr>
        <p:grpSpPr>
          <a:xfrm>
            <a:off x="297733" y="744403"/>
            <a:ext cx="438120" cy="1174680"/>
            <a:chOff x="297733" y="744403"/>
            <a:chExt cx="438120" cy="117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E46E68-7050-030B-058E-BD5125308469}"/>
                    </a:ext>
                  </a:extLst>
                </p14:cNvPr>
                <p14:cNvContentPartPr/>
                <p14:nvPr/>
              </p14:nvContentPartPr>
              <p14:xfrm>
                <a:off x="530293" y="1475203"/>
                <a:ext cx="182520" cy="424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E46E68-7050-030B-058E-BD512530846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4173" y="1469083"/>
                  <a:ext cx="1947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992AD0-0AA6-AAD3-A0CB-D8ABB290DBAC}"/>
                    </a:ext>
                  </a:extLst>
                </p14:cNvPr>
                <p14:cNvContentPartPr/>
                <p14:nvPr/>
              </p14:nvContentPartPr>
              <p14:xfrm>
                <a:off x="635053" y="1834483"/>
                <a:ext cx="100800" cy="84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992AD0-0AA6-AAD3-A0CB-D8ABB290DB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8933" y="1828363"/>
                  <a:ext cx="1130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0127183-6F79-61CD-4F7F-02B7C9C83A3F}"/>
                    </a:ext>
                  </a:extLst>
                </p14:cNvPr>
                <p14:cNvContentPartPr/>
                <p14:nvPr/>
              </p14:nvContentPartPr>
              <p14:xfrm>
                <a:off x="297733" y="989563"/>
                <a:ext cx="136800" cy="362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0127183-6F79-61CD-4F7F-02B7C9C83A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1613" y="983443"/>
                  <a:ext cx="14904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24DC9E4-0DED-FA8B-4857-81B290B37C60}"/>
                    </a:ext>
                  </a:extLst>
                </p14:cNvPr>
                <p14:cNvContentPartPr/>
                <p14:nvPr/>
              </p14:nvContentPartPr>
              <p14:xfrm>
                <a:off x="373333" y="1127803"/>
                <a:ext cx="54360" cy="1000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24DC9E4-0DED-FA8B-4857-81B290B37C6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213" y="1121683"/>
                  <a:ext cx="666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770F36-C13C-6269-4A0A-9BFE605FFA02}"/>
                    </a:ext>
                  </a:extLst>
                </p14:cNvPr>
                <p14:cNvContentPartPr/>
                <p14:nvPr/>
              </p14:nvContentPartPr>
              <p14:xfrm>
                <a:off x="451813" y="990643"/>
                <a:ext cx="47160" cy="1872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770F36-C13C-6269-4A0A-9BFE605FFA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693" y="984523"/>
                  <a:ext cx="59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3DFCD7F-5C52-D8CA-16A2-F365878A65C8}"/>
                    </a:ext>
                  </a:extLst>
                </p14:cNvPr>
                <p14:cNvContentPartPr/>
                <p14:nvPr/>
              </p14:nvContentPartPr>
              <p14:xfrm>
                <a:off x="523813" y="982363"/>
                <a:ext cx="38160" cy="111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3DFCD7F-5C52-D8CA-16A2-F365878A65C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693" y="976243"/>
                  <a:ext cx="50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08A9551-680C-7698-A0F0-B8DC0D1968A3}"/>
                    </a:ext>
                  </a:extLst>
                </p14:cNvPr>
                <p14:cNvContentPartPr/>
                <p14:nvPr/>
              </p14:nvContentPartPr>
              <p14:xfrm>
                <a:off x="581053" y="870043"/>
                <a:ext cx="70560" cy="1166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08A9551-680C-7698-A0F0-B8DC0D1968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4933" y="863923"/>
                  <a:ext cx="828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D21A39-26F3-14C0-3199-F300AACAF6C5}"/>
                    </a:ext>
                  </a:extLst>
                </p14:cNvPr>
                <p14:cNvContentPartPr/>
                <p14:nvPr/>
              </p14:nvContentPartPr>
              <p14:xfrm>
                <a:off x="671053" y="744403"/>
                <a:ext cx="64440" cy="109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D21A39-26F3-14C0-3199-F300AACAF6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4933" y="738283"/>
                  <a:ext cx="76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3F9029-2EE2-2F93-FED7-3034B7B75AD3}"/>
                    </a:ext>
                  </a:extLst>
                </p14:cNvPr>
                <p14:cNvContentPartPr/>
                <p14:nvPr/>
              </p14:nvContentPartPr>
              <p14:xfrm>
                <a:off x="335893" y="1152283"/>
                <a:ext cx="83520" cy="12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3F9029-2EE2-2F93-FED7-3034B7B75A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9773" y="1146163"/>
                  <a:ext cx="95760" cy="14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069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46BEE-B0AC-E70C-F01C-5EEE59090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75465"/>
          </a:xfrm>
        </p:spPr>
        <p:txBody>
          <a:bodyPr/>
          <a:lstStyle/>
          <a:p>
            <a:r>
              <a:rPr lang="en-US" dirty="0" err="1"/>
              <a:t>Verlet</a:t>
            </a:r>
            <a:r>
              <a:rPr lang="en-US" dirty="0"/>
              <a:t> mass-spring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5BCF67-28A6-8218-7044-1845F1A5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5465"/>
            <a:ext cx="5477639" cy="5982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9C2E6B-7E4F-21D3-8D3E-BAE5B2CA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90" y="875465"/>
            <a:ext cx="6131830" cy="593274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698D634-050E-B174-DE8C-2B45C07F0FBE}"/>
              </a:ext>
            </a:extLst>
          </p:cNvPr>
          <p:cNvGrpSpPr/>
          <p:nvPr/>
        </p:nvGrpSpPr>
        <p:grpSpPr>
          <a:xfrm>
            <a:off x="2666829" y="1022323"/>
            <a:ext cx="1598760" cy="365400"/>
            <a:chOff x="2666829" y="1022323"/>
            <a:chExt cx="159876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47D50E1-B5A0-B06F-79FF-A406AE66617A}"/>
                    </a:ext>
                  </a:extLst>
                </p14:cNvPr>
                <p14:cNvContentPartPr/>
                <p14:nvPr/>
              </p14:nvContentPartPr>
              <p14:xfrm>
                <a:off x="2666829" y="1078843"/>
                <a:ext cx="2520" cy="5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47D50E1-B5A0-B06F-79FF-A406AE6661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60709" y="1072723"/>
                  <a:ext cx="14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84825B-AC6E-3F06-DB28-2566A8FD1FF1}"/>
                    </a:ext>
                  </a:extLst>
                </p14:cNvPr>
                <p14:cNvContentPartPr/>
                <p14:nvPr/>
              </p14:nvContentPartPr>
              <p14:xfrm>
                <a:off x="2675109" y="1022323"/>
                <a:ext cx="147600" cy="244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84825B-AC6E-3F06-DB28-2566A8FD1F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68989" y="1016203"/>
                  <a:ext cx="159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313B235-A2D9-C01E-0CB6-72C005698989}"/>
                    </a:ext>
                  </a:extLst>
                </p14:cNvPr>
                <p14:cNvContentPartPr/>
                <p14:nvPr/>
              </p14:nvContentPartPr>
              <p14:xfrm>
                <a:off x="2756109" y="1197283"/>
                <a:ext cx="127800" cy="151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313B235-A2D9-C01E-0CB6-72C0056989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49989" y="1191163"/>
                  <a:ext cx="140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8D1BB7D-D04D-AA54-F970-BFC205A15EED}"/>
                    </a:ext>
                  </a:extLst>
                </p14:cNvPr>
                <p14:cNvContentPartPr/>
                <p14:nvPr/>
              </p14:nvContentPartPr>
              <p14:xfrm>
                <a:off x="2986149" y="1146163"/>
                <a:ext cx="128520" cy="98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8D1BB7D-D04D-AA54-F970-BFC205A15E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80029" y="1140043"/>
                  <a:ext cx="140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191C52-562E-45B5-03DF-5B88C52E882D}"/>
                    </a:ext>
                  </a:extLst>
                </p14:cNvPr>
                <p14:cNvContentPartPr/>
                <p14:nvPr/>
              </p14:nvContentPartPr>
              <p14:xfrm>
                <a:off x="3173349" y="1153003"/>
                <a:ext cx="94680" cy="110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191C52-562E-45B5-03DF-5B88C52E882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67229" y="1146883"/>
                  <a:ext cx="106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389285-FBE0-4E18-B7B0-730CB979DB31}"/>
                    </a:ext>
                  </a:extLst>
                </p14:cNvPr>
                <p14:cNvContentPartPr/>
                <p14:nvPr/>
              </p14:nvContentPartPr>
              <p14:xfrm>
                <a:off x="3324549" y="1038883"/>
                <a:ext cx="83520" cy="9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389285-FBE0-4E18-B7B0-730CB979DB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18429" y="1032763"/>
                  <a:ext cx="957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C400B86-668C-5E2E-1336-D5397DACC3F3}"/>
                    </a:ext>
                  </a:extLst>
                </p14:cNvPr>
                <p14:cNvContentPartPr/>
                <p14:nvPr/>
              </p14:nvContentPartPr>
              <p14:xfrm>
                <a:off x="3531909" y="1207363"/>
                <a:ext cx="95760" cy="5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C400B86-668C-5E2E-1336-D5397DACC3F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25789" y="1201243"/>
                  <a:ext cx="10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82FA11-13E2-7559-405C-0C37EFEF7506}"/>
                    </a:ext>
                  </a:extLst>
                </p14:cNvPr>
                <p14:cNvContentPartPr/>
                <p14:nvPr/>
              </p14:nvContentPartPr>
              <p14:xfrm>
                <a:off x="3766629" y="1140043"/>
                <a:ext cx="150840" cy="86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82FA11-13E2-7559-405C-0C37EFEF750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60509" y="1133923"/>
                  <a:ext cx="163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E114D8C-4746-F609-A2AF-136E35AEFB50}"/>
                    </a:ext>
                  </a:extLst>
                </p14:cNvPr>
                <p14:cNvContentPartPr/>
                <p14:nvPr/>
              </p14:nvContentPartPr>
              <p14:xfrm>
                <a:off x="3982629" y="1156243"/>
                <a:ext cx="96840" cy="231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E114D8C-4746-F609-A2AF-136E35AEFB5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976509" y="1150123"/>
                  <a:ext cx="109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7871BA4-C22F-F968-D6AF-53207E34A341}"/>
                    </a:ext>
                  </a:extLst>
                </p14:cNvPr>
                <p14:cNvContentPartPr/>
                <p14:nvPr/>
              </p14:nvContentPartPr>
              <p14:xfrm>
                <a:off x="4142109" y="1157323"/>
                <a:ext cx="97920" cy="82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7871BA4-C22F-F968-D6AF-53207E34A3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35989" y="1151203"/>
                  <a:ext cx="110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1E67B3-804E-0623-B588-4C0E2ECFC4A8}"/>
                    </a:ext>
                  </a:extLst>
                </p14:cNvPr>
                <p14:cNvContentPartPr/>
                <p14:nvPr/>
              </p14:nvContentPartPr>
              <p14:xfrm>
                <a:off x="4160109" y="1135363"/>
                <a:ext cx="105480" cy="116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1E67B3-804E-0623-B588-4C0E2ECFC4A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53989" y="1129243"/>
                  <a:ext cx="1177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D770E0-1A05-0D20-E977-7823DB2BD784}"/>
              </a:ext>
            </a:extLst>
          </p:cNvPr>
          <p:cNvGrpSpPr/>
          <p:nvPr/>
        </p:nvGrpSpPr>
        <p:grpSpPr>
          <a:xfrm>
            <a:off x="4451349" y="920443"/>
            <a:ext cx="1011960" cy="407520"/>
            <a:chOff x="4451349" y="920443"/>
            <a:chExt cx="1011960" cy="40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EF2BA3-1B8E-A00C-5BAD-1A1A9F19A560}"/>
                    </a:ext>
                  </a:extLst>
                </p14:cNvPr>
                <p14:cNvContentPartPr/>
                <p14:nvPr/>
              </p14:nvContentPartPr>
              <p14:xfrm>
                <a:off x="4451349" y="1182883"/>
                <a:ext cx="108000" cy="4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EF2BA3-1B8E-A00C-5BAD-1A1A9F19A5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45229" y="1176763"/>
                  <a:ext cx="12024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7EE099-F875-B236-0C3D-86B063F90781}"/>
                    </a:ext>
                  </a:extLst>
                </p14:cNvPr>
                <p14:cNvContentPartPr/>
                <p14:nvPr/>
              </p14:nvContentPartPr>
              <p14:xfrm>
                <a:off x="4673469" y="1035643"/>
                <a:ext cx="11160" cy="74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7EE099-F875-B236-0C3D-86B063F907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667349" y="1029523"/>
                  <a:ext cx="23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BD8A29-E61F-BB5C-B803-64B8A7E219E9}"/>
                    </a:ext>
                  </a:extLst>
                </p14:cNvPr>
                <p14:cNvContentPartPr/>
                <p14:nvPr/>
              </p14:nvContentPartPr>
              <p14:xfrm>
                <a:off x="4641789" y="1064443"/>
                <a:ext cx="118440" cy="176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BD8A29-E61F-BB5C-B803-64B8A7E219E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35669" y="1058323"/>
                  <a:ext cx="130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39A307-F639-16BC-FAE0-6158999FE006}"/>
                    </a:ext>
                  </a:extLst>
                </p14:cNvPr>
                <p14:cNvContentPartPr/>
                <p14:nvPr/>
              </p14:nvContentPartPr>
              <p14:xfrm>
                <a:off x="4657989" y="1208443"/>
                <a:ext cx="96120" cy="119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39A307-F639-16BC-FAE0-6158999FE00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51869" y="1202323"/>
                  <a:ext cx="108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AAF6517-B829-BCEF-56F1-E75DCEA1360A}"/>
                    </a:ext>
                  </a:extLst>
                </p14:cNvPr>
                <p14:cNvContentPartPr/>
                <p14:nvPr/>
              </p14:nvContentPartPr>
              <p14:xfrm>
                <a:off x="4826829" y="1027723"/>
                <a:ext cx="67320" cy="299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AAF6517-B829-BCEF-56F1-E75DCEA1360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820709" y="1021603"/>
                  <a:ext cx="79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76D603-6EB0-531B-4645-5F0921C05719}"/>
                    </a:ext>
                  </a:extLst>
                </p14:cNvPr>
                <p14:cNvContentPartPr/>
                <p14:nvPr/>
              </p14:nvContentPartPr>
              <p14:xfrm>
                <a:off x="4913589" y="1133203"/>
                <a:ext cx="71640" cy="95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76D603-6EB0-531B-4645-5F0921C057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07469" y="1127083"/>
                  <a:ext cx="83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AD5765D-D962-52D8-6880-BD8E4BA7F892}"/>
                    </a:ext>
                  </a:extLst>
                </p14:cNvPr>
                <p14:cNvContentPartPr/>
                <p14:nvPr/>
              </p14:nvContentPartPr>
              <p14:xfrm>
                <a:off x="4888029" y="1132123"/>
                <a:ext cx="86760" cy="102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AD5765D-D962-52D8-6880-BD8E4BA7F89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881909" y="1126003"/>
                  <a:ext cx="99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91022ED-6FF0-F0AA-48EC-94C425F845E5}"/>
                    </a:ext>
                  </a:extLst>
                </p14:cNvPr>
                <p14:cNvContentPartPr/>
                <p14:nvPr/>
              </p14:nvContentPartPr>
              <p14:xfrm>
                <a:off x="5053629" y="1181803"/>
                <a:ext cx="63720" cy="3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91022ED-6FF0-F0AA-48EC-94C425F845E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47509" y="1175683"/>
                  <a:ext cx="7596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0475A33-1822-570E-3AB9-94F0E8CA634A}"/>
                    </a:ext>
                  </a:extLst>
                </p14:cNvPr>
                <p14:cNvContentPartPr/>
                <p14:nvPr/>
              </p14:nvContentPartPr>
              <p14:xfrm>
                <a:off x="5161629" y="1075603"/>
                <a:ext cx="106920" cy="124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0475A33-1822-570E-3AB9-94F0E8CA634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155509" y="1069483"/>
                  <a:ext cx="1191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722B000-BA17-E13B-D6CF-62137FDCEE42}"/>
                    </a:ext>
                  </a:extLst>
                </p14:cNvPr>
                <p14:cNvContentPartPr/>
                <p14:nvPr/>
              </p14:nvContentPartPr>
              <p14:xfrm>
                <a:off x="5266029" y="971923"/>
                <a:ext cx="102240" cy="312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722B000-BA17-E13B-D6CF-62137FDCEE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259909" y="965803"/>
                  <a:ext cx="1144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3D68FCA-5947-F5B2-1C6A-9854127B27A2}"/>
                    </a:ext>
                  </a:extLst>
                </p14:cNvPr>
                <p14:cNvContentPartPr/>
                <p14:nvPr/>
              </p14:nvContentPartPr>
              <p14:xfrm>
                <a:off x="5363229" y="920443"/>
                <a:ext cx="100080" cy="105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3D68FCA-5947-F5B2-1C6A-9854127B27A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57109" y="914323"/>
                  <a:ext cx="1123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08DD06-E454-B1FA-D370-FF6912C34164}"/>
              </a:ext>
            </a:extLst>
          </p:cNvPr>
          <p:cNvGrpSpPr/>
          <p:nvPr/>
        </p:nvGrpSpPr>
        <p:grpSpPr>
          <a:xfrm>
            <a:off x="66189" y="3519643"/>
            <a:ext cx="344880" cy="451800"/>
            <a:chOff x="66189" y="3519643"/>
            <a:chExt cx="34488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FF8298-6005-1E32-5934-C1B0BE31ABE0}"/>
                    </a:ext>
                  </a:extLst>
                </p14:cNvPr>
                <p14:cNvContentPartPr/>
                <p14:nvPr/>
              </p14:nvContentPartPr>
              <p14:xfrm>
                <a:off x="66189" y="3519643"/>
                <a:ext cx="213840" cy="451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FF8298-6005-1E32-5934-C1B0BE31ABE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069" y="3513523"/>
                  <a:ext cx="22608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9BB727D-C467-B311-51BF-E4F9124A4637}"/>
                    </a:ext>
                  </a:extLst>
                </p14:cNvPr>
                <p14:cNvContentPartPr/>
                <p14:nvPr/>
              </p14:nvContentPartPr>
              <p14:xfrm>
                <a:off x="151869" y="3752203"/>
                <a:ext cx="53640" cy="1512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9BB727D-C467-B311-51BF-E4F9124A46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5749" y="3746083"/>
                  <a:ext cx="658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BBA7AF9-D6C2-6FC3-05AB-24DD567949EE}"/>
                    </a:ext>
                  </a:extLst>
                </p14:cNvPr>
                <p14:cNvContentPartPr/>
                <p14:nvPr/>
              </p14:nvContentPartPr>
              <p14:xfrm>
                <a:off x="197229" y="3669763"/>
                <a:ext cx="98280" cy="168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BBA7AF9-D6C2-6FC3-05AB-24DD567949E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1109" y="3663643"/>
                  <a:ext cx="1105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EDD00BA-97AB-C3DF-28D6-4C1658149D10}"/>
                    </a:ext>
                  </a:extLst>
                </p14:cNvPr>
                <p14:cNvContentPartPr/>
                <p14:nvPr/>
              </p14:nvContentPartPr>
              <p14:xfrm>
                <a:off x="277509" y="3558163"/>
                <a:ext cx="89280" cy="228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EDD00BA-97AB-C3DF-28D6-4C1658149D1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1389" y="3552043"/>
                  <a:ext cx="101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E005B3-77DD-353F-52B2-02269E5F604C}"/>
                    </a:ext>
                  </a:extLst>
                </p14:cNvPr>
                <p14:cNvContentPartPr/>
                <p14:nvPr/>
              </p14:nvContentPartPr>
              <p14:xfrm>
                <a:off x="311709" y="3659683"/>
                <a:ext cx="47880" cy="57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E005B3-77DD-353F-52B2-02269E5F604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5589" y="3653563"/>
                  <a:ext cx="60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94E047-5D2C-831E-9CD0-636BE1BF4BFE}"/>
                    </a:ext>
                  </a:extLst>
                </p14:cNvPr>
                <p14:cNvContentPartPr/>
                <p14:nvPr/>
              </p14:nvContentPartPr>
              <p14:xfrm>
                <a:off x="294789" y="3713683"/>
                <a:ext cx="116280" cy="100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94E047-5D2C-831E-9CD0-636BE1BF4B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8669" y="3707563"/>
                  <a:ext cx="12852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F98BAF-3C8D-9462-F40B-12C76812DE6D}"/>
              </a:ext>
            </a:extLst>
          </p:cNvPr>
          <p:cNvGrpSpPr/>
          <p:nvPr/>
        </p:nvGrpSpPr>
        <p:grpSpPr>
          <a:xfrm>
            <a:off x="5152989" y="6399283"/>
            <a:ext cx="836640" cy="352800"/>
            <a:chOff x="5152989" y="6399283"/>
            <a:chExt cx="836640" cy="35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5F816A8-11FA-8AE4-DC7F-32C68F93D4E2}"/>
                    </a:ext>
                  </a:extLst>
                </p14:cNvPr>
                <p14:cNvContentPartPr/>
                <p14:nvPr/>
              </p14:nvContentPartPr>
              <p14:xfrm>
                <a:off x="5152989" y="6399283"/>
                <a:ext cx="23040" cy="166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5F816A8-11FA-8AE4-DC7F-32C68F93D4E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46869" y="6393163"/>
                  <a:ext cx="35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36AA323-880F-DAE4-A493-7D253E3305EF}"/>
                    </a:ext>
                  </a:extLst>
                </p14:cNvPr>
                <p14:cNvContentPartPr/>
                <p14:nvPr/>
              </p14:nvContentPartPr>
              <p14:xfrm>
                <a:off x="5212749" y="6461563"/>
                <a:ext cx="55440" cy="221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36AA323-880F-DAE4-A493-7D253E3305E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06629" y="6455443"/>
                  <a:ext cx="676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489CB39-69D2-2FAD-52B5-AAFC49222745}"/>
                    </a:ext>
                  </a:extLst>
                </p14:cNvPr>
                <p14:cNvContentPartPr/>
                <p14:nvPr/>
              </p14:nvContentPartPr>
              <p14:xfrm>
                <a:off x="5264949" y="6590443"/>
                <a:ext cx="121680" cy="1616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489CB39-69D2-2FAD-52B5-AAFC492227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258829" y="6584323"/>
                  <a:ext cx="133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172BF1-AB18-4EAE-3617-2D30A263C7C9}"/>
                    </a:ext>
                  </a:extLst>
                </p14:cNvPr>
                <p14:cNvContentPartPr/>
                <p14:nvPr/>
              </p14:nvContentPartPr>
              <p14:xfrm>
                <a:off x="5399589" y="6568123"/>
                <a:ext cx="156240" cy="71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172BF1-AB18-4EAE-3617-2D30A263C7C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93469" y="6562003"/>
                  <a:ext cx="1684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D781ECE-78D8-A13F-C592-BD9A3FD68568}"/>
                    </a:ext>
                  </a:extLst>
                </p14:cNvPr>
                <p14:cNvContentPartPr/>
                <p14:nvPr/>
              </p14:nvContentPartPr>
              <p14:xfrm>
                <a:off x="5593629" y="6576763"/>
                <a:ext cx="46440" cy="100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D781ECE-78D8-A13F-C592-BD9A3FD6856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587509" y="6570643"/>
                  <a:ext cx="58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AA36975-CD54-9FC4-B910-B4BDDFD6CE6A}"/>
                    </a:ext>
                  </a:extLst>
                </p14:cNvPr>
                <p14:cNvContentPartPr/>
                <p14:nvPr/>
              </p14:nvContentPartPr>
              <p14:xfrm>
                <a:off x="5595429" y="6595843"/>
                <a:ext cx="62640" cy="112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AA36975-CD54-9FC4-B910-B4BDDFD6CE6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589309" y="6589723"/>
                  <a:ext cx="74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9710CF0-8591-B590-804F-E0C0249167BE}"/>
                    </a:ext>
                  </a:extLst>
                </p14:cNvPr>
                <p14:cNvContentPartPr/>
                <p14:nvPr/>
              </p14:nvContentPartPr>
              <p14:xfrm>
                <a:off x="5677869" y="6478843"/>
                <a:ext cx="119520" cy="1112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9710CF0-8591-B590-804F-E0C0249167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71749" y="6472723"/>
                  <a:ext cx="131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E213FFB-912A-728A-953C-B7972BBBB124}"/>
                    </a:ext>
                  </a:extLst>
                </p14:cNvPr>
                <p14:cNvContentPartPr/>
                <p14:nvPr/>
              </p14:nvContentPartPr>
              <p14:xfrm>
                <a:off x="5940669" y="6534643"/>
                <a:ext cx="8280" cy="124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E213FFB-912A-728A-953C-B7972BBBB12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934549" y="6528523"/>
                  <a:ext cx="20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CD02099-EE16-2D59-07FB-D86FE2BEADDC}"/>
                    </a:ext>
                  </a:extLst>
                </p14:cNvPr>
                <p14:cNvContentPartPr/>
                <p14:nvPr/>
              </p14:nvContentPartPr>
              <p14:xfrm>
                <a:off x="5899629" y="6584683"/>
                <a:ext cx="90000" cy="12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CD02099-EE16-2D59-07FB-D86FE2BEADD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93509" y="6578563"/>
                  <a:ext cx="10224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4273AF-6D7E-E5B2-E3AE-5385B41420CC}"/>
              </a:ext>
            </a:extLst>
          </p:cNvPr>
          <p:cNvGrpSpPr/>
          <p:nvPr/>
        </p:nvGrpSpPr>
        <p:grpSpPr>
          <a:xfrm>
            <a:off x="6166389" y="6454003"/>
            <a:ext cx="698760" cy="343800"/>
            <a:chOff x="6166389" y="6454003"/>
            <a:chExt cx="698760" cy="34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C9D0225-2952-B4CD-F13F-0A65A93EEBC2}"/>
                    </a:ext>
                  </a:extLst>
                </p14:cNvPr>
                <p14:cNvContentPartPr/>
                <p14:nvPr/>
              </p14:nvContentPartPr>
              <p14:xfrm>
                <a:off x="6166389" y="6550123"/>
                <a:ext cx="78120" cy="2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C9D0225-2952-B4CD-F13F-0A65A93EEBC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160269" y="6544003"/>
                  <a:ext cx="903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48DBC79-DCF7-E660-7885-E5838A3F7792}"/>
                    </a:ext>
                  </a:extLst>
                </p14:cNvPr>
                <p14:cNvContentPartPr/>
                <p14:nvPr/>
              </p14:nvContentPartPr>
              <p14:xfrm>
                <a:off x="6315069" y="6529243"/>
                <a:ext cx="191880" cy="12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48DBC79-DCF7-E660-7885-E5838A3F779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308949" y="6523123"/>
                  <a:ext cx="204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896180E-1C66-AB2A-CB58-61B7E82A88C8}"/>
                    </a:ext>
                  </a:extLst>
                </p14:cNvPr>
                <p14:cNvContentPartPr/>
                <p14:nvPr/>
              </p14:nvContentPartPr>
              <p14:xfrm>
                <a:off x="6524589" y="6567763"/>
                <a:ext cx="103680" cy="23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96180E-1C66-AB2A-CB58-61B7E82A88C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518469" y="6561643"/>
                  <a:ext cx="1159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E4C9A9B-212D-1348-98F7-09A06A7CB4F2}"/>
                    </a:ext>
                  </a:extLst>
                </p14:cNvPr>
                <p14:cNvContentPartPr/>
                <p14:nvPr/>
              </p14:nvContentPartPr>
              <p14:xfrm>
                <a:off x="6672549" y="6454003"/>
                <a:ext cx="168840" cy="229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E4C9A9B-212D-1348-98F7-09A06A7CB4F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66429" y="6447883"/>
                  <a:ext cx="1810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8781A2-A426-9474-05E4-4D7CB69AC2F5}"/>
                    </a:ext>
                  </a:extLst>
                </p14:cNvPr>
                <p14:cNvContentPartPr/>
                <p14:nvPr/>
              </p14:nvContentPartPr>
              <p14:xfrm>
                <a:off x="6665349" y="6501163"/>
                <a:ext cx="169920" cy="1807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8781A2-A426-9474-05E4-4D7CB69AC2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59229" y="6495043"/>
                  <a:ext cx="1821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4AD437F-A870-DBC3-EB07-35781531F6E8}"/>
                    </a:ext>
                  </a:extLst>
                </p14:cNvPr>
                <p14:cNvContentPartPr/>
                <p14:nvPr/>
              </p14:nvContentPartPr>
              <p14:xfrm>
                <a:off x="6729789" y="6470203"/>
                <a:ext cx="98640" cy="2160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4AD437F-A870-DBC3-EB07-35781531F6E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23669" y="6464083"/>
                  <a:ext cx="1108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F4BB511-E0E1-D241-2D90-FEBCA8AE9DCC}"/>
                    </a:ext>
                  </a:extLst>
                </p14:cNvPr>
                <p14:cNvContentPartPr/>
                <p14:nvPr/>
              </p14:nvContentPartPr>
              <p14:xfrm>
                <a:off x="6695589" y="6483883"/>
                <a:ext cx="169560" cy="179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F4BB511-E0E1-D241-2D90-FEBCA8AE9DC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89469" y="6477763"/>
                  <a:ext cx="18180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3F9D88B-1CDA-4000-C198-759A884293B7}"/>
                  </a:ext>
                </a:extLst>
              </p14:cNvPr>
              <p14:cNvContentPartPr/>
              <p14:nvPr/>
            </p14:nvContentPartPr>
            <p14:xfrm>
              <a:off x="903909" y="3373843"/>
              <a:ext cx="3567600" cy="20930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3F9D88B-1CDA-4000-C198-759A884293B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897789" y="3367723"/>
                <a:ext cx="3579840" cy="21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12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CDA564-12D3-6138-C7F5-D64990609EB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515600" cy="219846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Q: What if the DEQ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b="0" dirty="0"/>
                </a:br>
                <a:r>
                  <a:rPr lang="en-US" b="0" dirty="0"/>
                  <a:t>Q: How do you solve a 2</a:t>
                </a:r>
                <a:r>
                  <a:rPr lang="en-US" b="0" baseline="30000" dirty="0"/>
                  <a:t>nd</a:t>
                </a:r>
                <a:r>
                  <a:rPr lang="en-US" b="0" dirty="0"/>
                  <a:t>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DEQ?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8CDA564-12D3-6138-C7F5-D64990609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515600" cy="2198461"/>
              </a:xfrm>
              <a:blipFill>
                <a:blip r:embed="rId2"/>
                <a:stretch>
                  <a:fillRect l="-2319" b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524CE-315E-9ED7-16C2-AB5332C79A75}"/>
                  </a:ext>
                </a:extLst>
              </p:cNvPr>
              <p:cNvSpPr txBox="1"/>
              <p:nvPr/>
            </p:nvSpPr>
            <p:spPr>
              <a:xfrm>
                <a:off x="138793" y="3559629"/>
                <a:ext cx="5592237" cy="2252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A: Recognize this is two differential equations. 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solve_ivp</a:t>
                </a:r>
                <a:r>
                  <a:rPr lang="en-US" dirty="0"/>
                  <a:t> can solve a bunch of DEQ equations at once!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5D524CE-315E-9ED7-16C2-AB5332C79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93" y="3559629"/>
                <a:ext cx="5592237" cy="2252155"/>
              </a:xfrm>
              <a:prstGeom prst="rect">
                <a:avLst/>
              </a:prstGeom>
              <a:blipFill>
                <a:blip r:embed="rId3"/>
                <a:stretch>
                  <a:fillRect l="-981" t="-1355" b="-3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93459A6-19A5-D342-000E-DC43906BFF3B}"/>
              </a:ext>
            </a:extLst>
          </p:cNvPr>
          <p:cNvGrpSpPr/>
          <p:nvPr/>
        </p:nvGrpSpPr>
        <p:grpSpPr>
          <a:xfrm>
            <a:off x="6019869" y="2766523"/>
            <a:ext cx="771480" cy="707760"/>
            <a:chOff x="6019869" y="2766523"/>
            <a:chExt cx="771480" cy="70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B79E32-A3C4-A42E-A931-A24BF5D9428E}"/>
                    </a:ext>
                  </a:extLst>
                </p14:cNvPr>
                <p14:cNvContentPartPr/>
                <p14:nvPr/>
              </p14:nvContentPartPr>
              <p14:xfrm>
                <a:off x="6019869" y="2766523"/>
                <a:ext cx="288360" cy="387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B79E32-A3C4-A42E-A931-A24BF5D942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13749" y="2760403"/>
                  <a:ext cx="3006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CC1E80-3268-BCCE-425A-FE6057FCB68D}"/>
                    </a:ext>
                  </a:extLst>
                </p14:cNvPr>
                <p14:cNvContentPartPr/>
                <p14:nvPr/>
              </p14:nvContentPartPr>
              <p14:xfrm>
                <a:off x="6499749" y="2941483"/>
                <a:ext cx="174600" cy="219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CC1E80-3268-BCCE-425A-FE6057FCB6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93629" y="2935363"/>
                  <a:ext cx="186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91E377E-BDB5-913F-C470-3E1DF2179F16}"/>
                    </a:ext>
                  </a:extLst>
                </p14:cNvPr>
                <p14:cNvContentPartPr/>
                <p14:nvPr/>
              </p14:nvContentPartPr>
              <p14:xfrm>
                <a:off x="6550869" y="2927083"/>
                <a:ext cx="240480" cy="435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91E377E-BDB5-913F-C470-3E1DF2179F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44749" y="2920963"/>
                  <a:ext cx="2527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059E1FA-0C98-AD50-32A1-674A508EE84F}"/>
                    </a:ext>
                  </a:extLst>
                </p14:cNvPr>
                <p14:cNvContentPartPr/>
                <p14:nvPr/>
              </p14:nvContentPartPr>
              <p14:xfrm>
                <a:off x="6122109" y="3437203"/>
                <a:ext cx="580320" cy="37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059E1FA-0C98-AD50-32A1-674A508EE8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15989" y="3431083"/>
                  <a:ext cx="59256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8CE178-F1AD-93DA-6170-C5983A1E24FA}"/>
              </a:ext>
            </a:extLst>
          </p:cNvPr>
          <p:cNvGrpSpPr/>
          <p:nvPr/>
        </p:nvGrpSpPr>
        <p:grpSpPr>
          <a:xfrm>
            <a:off x="6086829" y="3697843"/>
            <a:ext cx="648000" cy="481680"/>
            <a:chOff x="6086829" y="3697843"/>
            <a:chExt cx="64800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15E8546-20F5-CB45-0A43-4A3A79CC615D}"/>
                    </a:ext>
                  </a:extLst>
                </p14:cNvPr>
                <p14:cNvContentPartPr/>
                <p14:nvPr/>
              </p14:nvContentPartPr>
              <p14:xfrm>
                <a:off x="6086829" y="3697843"/>
                <a:ext cx="281880" cy="4816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15E8546-20F5-CB45-0A43-4A3A79CC61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0709" y="3691723"/>
                  <a:ext cx="2941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4736D9-F515-D703-4A48-66234D99158A}"/>
                    </a:ext>
                  </a:extLst>
                </p14:cNvPr>
                <p14:cNvContentPartPr/>
                <p14:nvPr/>
              </p14:nvContentPartPr>
              <p14:xfrm>
                <a:off x="6548349" y="3816643"/>
                <a:ext cx="144000" cy="267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4736D9-F515-D703-4A48-66234D9915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542229" y="3810523"/>
                  <a:ext cx="156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984031C-52C7-FDA7-E698-BB5B4C455714}"/>
                    </a:ext>
                  </a:extLst>
                </p14:cNvPr>
                <p14:cNvContentPartPr/>
                <p14:nvPr/>
              </p14:nvContentPartPr>
              <p14:xfrm>
                <a:off x="6538629" y="3925003"/>
                <a:ext cx="196200" cy="18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984031C-52C7-FDA7-E698-BB5B4C4557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32509" y="3918883"/>
                  <a:ext cx="20844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F07986-2A99-9382-37AE-AD04ACD8F5AA}"/>
              </a:ext>
            </a:extLst>
          </p:cNvPr>
          <p:cNvGrpSpPr/>
          <p:nvPr/>
        </p:nvGrpSpPr>
        <p:grpSpPr>
          <a:xfrm>
            <a:off x="6113469" y="4799443"/>
            <a:ext cx="901440" cy="1366920"/>
            <a:chOff x="6113469" y="4799443"/>
            <a:chExt cx="901440" cy="136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F6B8768-8DFD-6358-06BD-699FAA3F6751}"/>
                    </a:ext>
                  </a:extLst>
                </p14:cNvPr>
                <p14:cNvContentPartPr/>
                <p14:nvPr/>
              </p14:nvContentPartPr>
              <p14:xfrm>
                <a:off x="6165669" y="4804843"/>
                <a:ext cx="201240" cy="504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F6B8768-8DFD-6358-06BD-699FAA3F675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59549" y="4798723"/>
                  <a:ext cx="21348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8F8154E-6E3B-6FEF-E76E-5EB32A31FBD9}"/>
                    </a:ext>
                  </a:extLst>
                </p14:cNvPr>
                <p14:cNvContentPartPr/>
                <p14:nvPr/>
              </p14:nvContentPartPr>
              <p14:xfrm>
                <a:off x="6549789" y="5077363"/>
                <a:ext cx="246960" cy="40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8F8154E-6E3B-6FEF-E76E-5EB32A31FBD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3669" y="5071243"/>
                  <a:ext cx="2592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1DDA4B8-FF53-B746-A86D-FD6ACD3E8B93}"/>
                    </a:ext>
                  </a:extLst>
                </p14:cNvPr>
                <p14:cNvContentPartPr/>
                <p14:nvPr/>
              </p14:nvContentPartPr>
              <p14:xfrm>
                <a:off x="6475989" y="4799443"/>
                <a:ext cx="91080" cy="212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1DDA4B8-FF53-B746-A86D-FD6ACD3E8B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469869" y="4793323"/>
                  <a:ext cx="103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B33D2B-64D0-3897-26BC-966621E177FB}"/>
                    </a:ext>
                  </a:extLst>
                </p14:cNvPr>
                <p14:cNvContentPartPr/>
                <p14:nvPr/>
              </p14:nvContentPartPr>
              <p14:xfrm>
                <a:off x="6113469" y="5533123"/>
                <a:ext cx="722520" cy="83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B33D2B-64D0-3897-26BC-966621E177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07349" y="5527003"/>
                  <a:ext cx="734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7AAE5C-92EE-251A-0319-988D7CE1B5A6}"/>
                    </a:ext>
                  </a:extLst>
                </p14:cNvPr>
                <p14:cNvContentPartPr/>
                <p14:nvPr/>
              </p14:nvContentPartPr>
              <p14:xfrm>
                <a:off x="6159549" y="5817523"/>
                <a:ext cx="235800" cy="348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7AAE5C-92EE-251A-0319-988D7CE1B5A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53429" y="5811403"/>
                  <a:ext cx="248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F1146D-F080-D4C4-F992-681D929DB079}"/>
                    </a:ext>
                  </a:extLst>
                </p14:cNvPr>
                <p14:cNvContentPartPr/>
                <p14:nvPr/>
              </p14:nvContentPartPr>
              <p14:xfrm>
                <a:off x="6575709" y="5800603"/>
                <a:ext cx="100440" cy="326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F1146D-F080-D4C4-F992-681D929DB0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69589" y="5794483"/>
                  <a:ext cx="1126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BE4A12B-EA50-DF5C-E373-4E063FE80915}"/>
                    </a:ext>
                  </a:extLst>
                </p14:cNvPr>
                <p14:cNvContentPartPr/>
                <p14:nvPr/>
              </p14:nvContentPartPr>
              <p14:xfrm>
                <a:off x="6514869" y="5860723"/>
                <a:ext cx="229320" cy="8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BE4A12B-EA50-DF5C-E373-4E063FE8091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508749" y="5854603"/>
                  <a:ext cx="241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2C1ABE-93BE-77A2-D88A-343C5A948B29}"/>
                    </a:ext>
                  </a:extLst>
                </p14:cNvPr>
                <p14:cNvContentPartPr/>
                <p14:nvPr/>
              </p14:nvContentPartPr>
              <p14:xfrm>
                <a:off x="6744909" y="5727163"/>
                <a:ext cx="270000" cy="161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2C1ABE-93BE-77A2-D88A-343C5A948B2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38789" y="5721043"/>
                  <a:ext cx="28224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30C5B3-AA99-439A-96D2-518344F90494}"/>
              </a:ext>
            </a:extLst>
          </p:cNvPr>
          <p:cNvGrpSpPr/>
          <p:nvPr/>
        </p:nvGrpSpPr>
        <p:grpSpPr>
          <a:xfrm>
            <a:off x="7059189" y="4815283"/>
            <a:ext cx="619560" cy="311400"/>
            <a:chOff x="7059189" y="4815283"/>
            <a:chExt cx="619560" cy="31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8F65257-7B3D-372A-098A-6093BDE78EC4}"/>
                    </a:ext>
                  </a:extLst>
                </p14:cNvPr>
                <p14:cNvContentPartPr/>
                <p14:nvPr/>
              </p14:nvContentPartPr>
              <p14:xfrm>
                <a:off x="7088349" y="4815283"/>
                <a:ext cx="590400" cy="269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8F65257-7B3D-372A-098A-6093BDE78E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82229" y="4809163"/>
                  <a:ext cx="6026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EF7296-FD0E-F7CF-DB3E-CEC8C2EFF23E}"/>
                    </a:ext>
                  </a:extLst>
                </p14:cNvPr>
                <p14:cNvContentPartPr/>
                <p14:nvPr/>
              </p14:nvContentPartPr>
              <p14:xfrm>
                <a:off x="7059189" y="4947763"/>
                <a:ext cx="154080" cy="178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EF7296-FD0E-F7CF-DB3E-CEC8C2EFF23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53069" y="4941643"/>
                  <a:ext cx="166320" cy="19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E0050F-2BF6-F56E-391B-CD1EEA1D3E89}"/>
              </a:ext>
            </a:extLst>
          </p:cNvPr>
          <p:cNvGrpSpPr/>
          <p:nvPr/>
        </p:nvGrpSpPr>
        <p:grpSpPr>
          <a:xfrm>
            <a:off x="7981509" y="4855243"/>
            <a:ext cx="1623600" cy="1156680"/>
            <a:chOff x="7981509" y="4855243"/>
            <a:chExt cx="1623600" cy="115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F46450-4646-4394-0A61-6A5B7B4C623D}"/>
                    </a:ext>
                  </a:extLst>
                </p14:cNvPr>
                <p14:cNvContentPartPr/>
                <p14:nvPr/>
              </p14:nvContentPartPr>
              <p14:xfrm>
                <a:off x="8124789" y="4878643"/>
                <a:ext cx="225360" cy="429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F46450-4646-4394-0A61-6A5B7B4C62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18669" y="4872523"/>
                  <a:ext cx="23760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AF62AC-9B07-EB2D-BD5A-11419209B1F8}"/>
                    </a:ext>
                  </a:extLst>
                </p14:cNvPr>
                <p14:cNvContentPartPr/>
                <p14:nvPr/>
              </p14:nvContentPartPr>
              <p14:xfrm>
                <a:off x="8070789" y="5527723"/>
                <a:ext cx="385200" cy="1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AF62AC-9B07-EB2D-BD5A-11419209B1F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4669" y="5521603"/>
                  <a:ext cx="397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E1A1CB-83DC-B191-3C77-F045F440646D}"/>
                    </a:ext>
                  </a:extLst>
                </p14:cNvPr>
                <p14:cNvContentPartPr/>
                <p14:nvPr/>
              </p14:nvContentPartPr>
              <p14:xfrm>
                <a:off x="7981509" y="5719963"/>
                <a:ext cx="184320" cy="2919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E1A1CB-83DC-B191-3C77-F045F440646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75389" y="5713843"/>
                  <a:ext cx="1965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2877F4B-84CD-0054-D729-BE5152C4A601}"/>
                    </a:ext>
                  </a:extLst>
                </p14:cNvPr>
                <p14:cNvContentPartPr/>
                <p14:nvPr/>
              </p14:nvContentPartPr>
              <p14:xfrm>
                <a:off x="8256549" y="5765323"/>
                <a:ext cx="96840" cy="206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2877F4B-84CD-0054-D729-BE5152C4A60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50429" y="5759203"/>
                  <a:ext cx="109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0076EE7-4FA3-DBA2-A65F-CE8C9536E7B7}"/>
                    </a:ext>
                  </a:extLst>
                </p14:cNvPr>
                <p14:cNvContentPartPr/>
                <p14:nvPr/>
              </p14:nvContentPartPr>
              <p14:xfrm>
                <a:off x="8242509" y="5789803"/>
                <a:ext cx="214200" cy="98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0076EE7-4FA3-DBA2-A65F-CE8C9536E7B7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236389" y="5783683"/>
                  <a:ext cx="226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6CDC3D-2E32-E2EB-E49C-A55AC64EB9AF}"/>
                    </a:ext>
                  </a:extLst>
                </p14:cNvPr>
                <p14:cNvContentPartPr/>
                <p14:nvPr/>
              </p14:nvContentPartPr>
              <p14:xfrm>
                <a:off x="8614029" y="4866043"/>
                <a:ext cx="175680" cy="1021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6CDC3D-2E32-E2EB-E49C-A55AC64EB9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07909" y="4859923"/>
                  <a:ext cx="18792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A19E219-D4D6-C224-7AF8-C5CC13EA8D8C}"/>
                    </a:ext>
                  </a:extLst>
                </p14:cNvPr>
                <p14:cNvContentPartPr/>
                <p14:nvPr/>
              </p14:nvContentPartPr>
              <p14:xfrm>
                <a:off x="9017589" y="5245123"/>
                <a:ext cx="219960" cy="2361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A19E219-D4D6-C224-7AF8-C5CC13EA8D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11469" y="5239003"/>
                  <a:ext cx="232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7BA0DE1-F3CC-EB87-7E57-D566881EB306}"/>
                    </a:ext>
                  </a:extLst>
                </p14:cNvPr>
                <p14:cNvContentPartPr/>
                <p14:nvPr/>
              </p14:nvContentPartPr>
              <p14:xfrm>
                <a:off x="9391989" y="4855243"/>
                <a:ext cx="213120" cy="896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7BA0DE1-F3CC-EB87-7E57-D566881EB30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385869" y="4849123"/>
                  <a:ext cx="225360" cy="909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3366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66FD-2D8D-5625-D9EE-7A85DA11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 swing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8998DB-456E-48BC-7141-83A2C1ECC75F}"/>
                  </a:ext>
                </a:extLst>
              </p:cNvPr>
              <p:cNvSpPr txBox="1"/>
              <p:nvPr/>
            </p:nvSpPr>
            <p:spPr>
              <a:xfrm>
                <a:off x="469557" y="2051222"/>
                <a:ext cx="4806778" cy="2531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8998DB-456E-48BC-7141-83A2C1ECC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57" y="2051222"/>
                <a:ext cx="4806778" cy="25310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872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66FD-2D8D-5625-D9EE-7A85DA11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The Northern Lights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D22CA1-06CA-AE83-DF02-4DB49F74CA26}"/>
                  </a:ext>
                </a:extLst>
              </p:cNvPr>
              <p:cNvSpPr txBox="1"/>
              <p:nvPr/>
            </p:nvSpPr>
            <p:spPr>
              <a:xfrm>
                <a:off x="321276" y="1779374"/>
                <a:ext cx="4806778" cy="4937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But the problem is 3D, so</a:t>
                </a:r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𝑣𝑥</m:t>
                      </m:r>
                    </m:oMath>
                  </m:oMathPara>
                </a14:m>
                <a:endParaRPr lang="en-US" b="0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𝑣𝑦</m:t>
                      </m:r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𝑣𝑧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D22CA1-06CA-AE83-DF02-4DB49F74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6" y="1779374"/>
                <a:ext cx="4806778" cy="4937890"/>
              </a:xfrm>
              <a:prstGeom prst="rect">
                <a:avLst/>
              </a:prstGeom>
              <a:blipFill>
                <a:blip r:embed="rId2"/>
                <a:stretch>
                  <a:fillRect l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42D20-04A4-2143-077B-5DE5DF812418}"/>
                  </a:ext>
                </a:extLst>
              </p:cNvPr>
              <p:cNvSpPr txBox="1"/>
              <p:nvPr/>
            </p:nvSpPr>
            <p:spPr>
              <a:xfrm>
                <a:off x="4771770" y="2140939"/>
                <a:ext cx="4806778" cy="4717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Reminder, the magnetic force law is a perpendicular force creator via a </a:t>
                </a:r>
                <a:r>
                  <a:rPr lang="en-US" b="1" dirty="0"/>
                  <a:t>cross product</a:t>
                </a:r>
                <a:r>
                  <a:rPr lang="en-US" b="0" dirty="0"/>
                  <a:t>.		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b="0" dirty="0"/>
                  <a:t> </a:t>
                </a:r>
              </a:p>
              <a:p>
                <a:endParaRPr lang="en-US" dirty="0"/>
              </a:p>
              <a:p>
                <a:r>
                  <a:rPr lang="en-US" b="0" dirty="0"/>
                  <a:t>So, the other half of the differential equations look like: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𝑣𝑥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𝐵𝑦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0D42D20-04A4-2143-077B-5DE5DF812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770" y="2140939"/>
                <a:ext cx="4806778" cy="4717061"/>
              </a:xfrm>
              <a:prstGeom prst="rect">
                <a:avLst/>
              </a:prstGeom>
              <a:blipFill>
                <a:blip r:embed="rId3"/>
                <a:stretch>
                  <a:fillRect l="-1142" t="-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49DE78-39E4-80DE-17FE-45FE176D257F}"/>
                  </a:ext>
                </a:extLst>
              </p14:cNvPr>
              <p14:cNvContentPartPr/>
              <p14:nvPr/>
            </p14:nvContentPartPr>
            <p14:xfrm>
              <a:off x="855963" y="794364"/>
              <a:ext cx="27720" cy="1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49DE78-39E4-80DE-17FE-45FE176D25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963" y="776364"/>
                <a:ext cx="633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8DA3017-90B1-5DF5-895B-68F0DB3DC4DB}"/>
              </a:ext>
            </a:extLst>
          </p:cNvPr>
          <p:cNvGrpSpPr/>
          <p:nvPr/>
        </p:nvGrpSpPr>
        <p:grpSpPr>
          <a:xfrm>
            <a:off x="749403" y="945564"/>
            <a:ext cx="382680" cy="245160"/>
            <a:chOff x="749403" y="945564"/>
            <a:chExt cx="3826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634A5F-9BBA-D8F7-2454-6CF17E28673E}"/>
                    </a:ext>
                  </a:extLst>
                </p14:cNvPr>
                <p14:cNvContentPartPr/>
                <p14:nvPr/>
              </p14:nvContentPartPr>
              <p14:xfrm>
                <a:off x="749403" y="988404"/>
                <a:ext cx="152280" cy="20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634A5F-9BBA-D8F7-2454-6CF17E2867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03" y="970404"/>
                  <a:ext cx="187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8509D3-4172-9F81-2932-682E9FE3F17D}"/>
                    </a:ext>
                  </a:extLst>
                </p14:cNvPr>
                <p14:cNvContentPartPr/>
                <p14:nvPr/>
              </p14:nvContentPartPr>
              <p14:xfrm>
                <a:off x="1017243" y="945564"/>
                <a:ext cx="114840" cy="12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8509D3-4172-9F81-2932-682E9FE3F1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9243" y="927564"/>
                  <a:ext cx="1504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5DD3CA-1B0B-5E13-D9AC-358A783056A8}"/>
                  </a:ext>
                </a:extLst>
              </p14:cNvPr>
              <p14:cNvContentPartPr/>
              <p14:nvPr/>
            </p14:nvContentPartPr>
            <p14:xfrm>
              <a:off x="1327203" y="832524"/>
              <a:ext cx="222120" cy="20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5DD3CA-1B0B-5E13-D9AC-358A783056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9203" y="814524"/>
                <a:ext cx="2577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6C5524-7DF2-76AA-88FA-565DB0A2A6CA}"/>
                  </a:ext>
                </a:extLst>
              </p14:cNvPr>
              <p14:cNvContentPartPr/>
              <p14:nvPr/>
            </p14:nvContentPartPr>
            <p14:xfrm>
              <a:off x="853083" y="1791564"/>
              <a:ext cx="133560" cy="11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6C5524-7DF2-76AA-88FA-565DB0A2A6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083" y="1773564"/>
                <a:ext cx="169200" cy="154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7D731E-9804-0B43-5B99-37D709C84855}"/>
              </a:ext>
            </a:extLst>
          </p:cNvPr>
          <p:cNvGrpSpPr/>
          <p:nvPr/>
        </p:nvGrpSpPr>
        <p:grpSpPr>
          <a:xfrm>
            <a:off x="1629963" y="1394124"/>
            <a:ext cx="356760" cy="407880"/>
            <a:chOff x="1629963" y="1394124"/>
            <a:chExt cx="3567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1EBB2-6C56-E023-2DEA-D2DC3F0FAA86}"/>
                    </a:ext>
                  </a:extLst>
                </p14:cNvPr>
                <p14:cNvContentPartPr/>
                <p14:nvPr/>
              </p14:nvContentPartPr>
              <p14:xfrm>
                <a:off x="1629963" y="1432284"/>
                <a:ext cx="71640" cy="13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1EBB2-6C56-E023-2DEA-D2DC3F0FAA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2323" y="1414284"/>
                  <a:ext cx="10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7F891D-565E-4855-91B5-C1D6958B5822}"/>
                    </a:ext>
                  </a:extLst>
                </p14:cNvPr>
                <p14:cNvContentPartPr/>
                <p14:nvPr/>
              </p14:nvContentPartPr>
              <p14:xfrm>
                <a:off x="1678923" y="1394124"/>
                <a:ext cx="129960" cy="40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7F891D-565E-4855-91B5-C1D6958B58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1283" y="1376124"/>
                  <a:ext cx="1656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7B4B0A-FFBE-8081-9AF6-D6AC24D4D470}"/>
                    </a:ext>
                  </a:extLst>
                </p14:cNvPr>
                <p14:cNvContentPartPr/>
                <p14:nvPr/>
              </p14:nvContentPartPr>
              <p14:xfrm>
                <a:off x="1883403" y="1574124"/>
                <a:ext cx="103320" cy="1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7B4B0A-FFBE-8081-9AF6-D6AC24D4D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5763" y="1556124"/>
                  <a:ext cx="13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2E017E-886F-A47A-C7E6-C4FE222BC850}"/>
                    </a:ext>
                  </a:extLst>
                </p14:cNvPr>
                <p14:cNvContentPartPr/>
                <p14:nvPr/>
              </p14:nvContentPartPr>
              <p14:xfrm>
                <a:off x="1874763" y="1682124"/>
                <a:ext cx="109800" cy="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2E017E-886F-A47A-C7E6-C4FE222BC8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7123" y="1664124"/>
                  <a:ext cx="145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2E81DB-90F7-E855-6FBB-A4D940F1F230}"/>
              </a:ext>
            </a:extLst>
          </p:cNvPr>
          <p:cNvGrpSpPr/>
          <p:nvPr/>
        </p:nvGrpSpPr>
        <p:grpSpPr>
          <a:xfrm>
            <a:off x="1525563" y="2205924"/>
            <a:ext cx="463320" cy="230400"/>
            <a:chOff x="1525563" y="2205924"/>
            <a:chExt cx="4633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BADD9F-7CF4-A077-3703-01E993344DEB}"/>
                    </a:ext>
                  </a:extLst>
                </p14:cNvPr>
                <p14:cNvContentPartPr/>
                <p14:nvPr/>
              </p14:nvContentPartPr>
              <p14:xfrm>
                <a:off x="1525563" y="2205924"/>
                <a:ext cx="150120" cy="23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BADD9F-7CF4-A077-3703-01E993344D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07923" y="2187924"/>
                  <a:ext cx="1857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3BD20C-F996-753E-60A8-EA782ED49FFE}"/>
                    </a:ext>
                  </a:extLst>
                </p14:cNvPr>
                <p14:cNvContentPartPr/>
                <p14:nvPr/>
              </p14:nvContentPartPr>
              <p14:xfrm>
                <a:off x="1855323" y="2208444"/>
                <a:ext cx="43560" cy="1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3BD20C-F996-753E-60A8-EA782ED49F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7683" y="2190444"/>
                  <a:ext cx="79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9A0146-C8D5-971C-6FDA-5C412DBE0287}"/>
                    </a:ext>
                  </a:extLst>
                </p14:cNvPr>
                <p14:cNvContentPartPr/>
                <p14:nvPr/>
              </p14:nvContentPartPr>
              <p14:xfrm>
                <a:off x="1835883" y="2312844"/>
                <a:ext cx="153000" cy="2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9A0146-C8D5-971C-6FDA-5C412DBE02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18243" y="2294844"/>
                  <a:ext cx="1886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FBB948-2F51-A2DF-C5B7-3DE5CA8191D4}"/>
              </a:ext>
            </a:extLst>
          </p:cNvPr>
          <p:cNvGrpSpPr/>
          <p:nvPr/>
        </p:nvGrpSpPr>
        <p:grpSpPr>
          <a:xfrm>
            <a:off x="2041083" y="750444"/>
            <a:ext cx="866520" cy="348840"/>
            <a:chOff x="2041083" y="750444"/>
            <a:chExt cx="8665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7FF424-766D-14E6-5245-3C22EFFED6DF}"/>
                    </a:ext>
                  </a:extLst>
                </p14:cNvPr>
                <p14:cNvContentPartPr/>
                <p14:nvPr/>
              </p14:nvContentPartPr>
              <p14:xfrm>
                <a:off x="2041083" y="750444"/>
                <a:ext cx="213480" cy="24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7FF424-766D-14E6-5245-3C22EFFED6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3443" y="732804"/>
                  <a:ext cx="249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167398-04F8-AA59-3F2D-EBFECBB21942}"/>
                    </a:ext>
                  </a:extLst>
                </p14:cNvPr>
                <p14:cNvContentPartPr/>
                <p14:nvPr/>
              </p14:nvContentPartPr>
              <p14:xfrm>
                <a:off x="2049003" y="886524"/>
                <a:ext cx="13788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167398-04F8-AA59-3F2D-EBFECBB219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31363" y="868524"/>
                  <a:ext cx="17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070CCB-5BF6-F988-FC76-B49362D41525}"/>
                    </a:ext>
                  </a:extLst>
                </p14:cNvPr>
                <p14:cNvContentPartPr/>
                <p14:nvPr/>
              </p14:nvContentPartPr>
              <p14:xfrm>
                <a:off x="2167803" y="1000284"/>
                <a:ext cx="119160" cy="9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070CCB-5BF6-F988-FC76-B49362D415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0163" y="982284"/>
                  <a:ext cx="154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D838EB-E090-DDEE-227C-DEF25E38B839}"/>
                    </a:ext>
                  </a:extLst>
                </p14:cNvPr>
                <p14:cNvContentPartPr/>
                <p14:nvPr/>
              </p14:nvContentPartPr>
              <p14:xfrm>
                <a:off x="2349243" y="980124"/>
                <a:ext cx="11196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D838EB-E090-DDEE-227C-DEF25E38B8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31603" y="962124"/>
                  <a:ext cx="14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0FBA50-82A2-651B-CAE0-B1637E395563}"/>
                    </a:ext>
                  </a:extLst>
                </p14:cNvPr>
                <p14:cNvContentPartPr/>
                <p14:nvPr/>
              </p14:nvContentPartPr>
              <p14:xfrm>
                <a:off x="2514123" y="871404"/>
                <a:ext cx="31320" cy="19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0FBA50-82A2-651B-CAE0-B1637E395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6483" y="853404"/>
                  <a:ext cx="66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D2FD83-8BE9-A96F-48F5-6E7D843145A1}"/>
                    </a:ext>
                  </a:extLst>
                </p14:cNvPr>
                <p14:cNvContentPartPr/>
                <p14:nvPr/>
              </p14:nvContentPartPr>
              <p14:xfrm>
                <a:off x="2457243" y="817404"/>
                <a:ext cx="39636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D2FD83-8BE9-A96F-48F5-6E7D843145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9603" y="799404"/>
                  <a:ext cx="432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92198C-DBA6-CE34-F129-554ABBED2640}"/>
                    </a:ext>
                  </a:extLst>
                </p14:cNvPr>
                <p14:cNvContentPartPr/>
                <p14:nvPr/>
              </p14:nvContentPartPr>
              <p14:xfrm>
                <a:off x="2785563" y="899484"/>
                <a:ext cx="12204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92198C-DBA6-CE34-F129-554ABBED26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67923" y="881484"/>
                  <a:ext cx="1576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96E1BB-9A1A-3F2F-F89D-274EE61EB5A4}"/>
                  </a:ext>
                </a:extLst>
              </p14:cNvPr>
              <p14:cNvContentPartPr/>
              <p14:nvPr/>
            </p14:nvContentPartPr>
            <p14:xfrm>
              <a:off x="5273883" y="792924"/>
              <a:ext cx="117360" cy="168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96E1BB-9A1A-3F2F-F89D-274EE61EB5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55883" y="774924"/>
                <a:ext cx="1530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E7CAA2-E779-9252-02EB-BCDC30286172}"/>
                  </a:ext>
                </a:extLst>
              </p14:cNvPr>
              <p14:cNvContentPartPr/>
              <p14:nvPr/>
            </p14:nvContentPartPr>
            <p14:xfrm>
              <a:off x="5325003" y="614364"/>
              <a:ext cx="1800" cy="3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E7CAA2-E779-9252-02EB-BCDC302861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07363" y="596364"/>
                <a:ext cx="37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7C583FF-E5B0-D0C8-0A2E-74F8D57C4737}"/>
                  </a:ext>
                </a:extLst>
              </p14:cNvPr>
              <p14:cNvContentPartPr/>
              <p14:nvPr/>
            </p14:nvContentPartPr>
            <p14:xfrm>
              <a:off x="5538483" y="782844"/>
              <a:ext cx="94680" cy="9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7C583FF-E5B0-D0C8-0A2E-74F8D57C473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0483" y="764844"/>
                <a:ext cx="1303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F492C25-3607-5291-D19A-23CE8F447739}"/>
                  </a:ext>
                </a:extLst>
              </p14:cNvPr>
              <p14:cNvContentPartPr/>
              <p14:nvPr/>
            </p14:nvContentPartPr>
            <p14:xfrm>
              <a:off x="5567283" y="875724"/>
              <a:ext cx="68040" cy="10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F492C25-3607-5291-D19A-23CE8F44773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49283" y="857724"/>
                <a:ext cx="103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B9100D4-F487-B178-36C6-6E57EE260AE9}"/>
                  </a:ext>
                </a:extLst>
              </p14:cNvPr>
              <p14:cNvContentPartPr/>
              <p14:nvPr/>
            </p14:nvContentPartPr>
            <p14:xfrm>
              <a:off x="5822883" y="682044"/>
              <a:ext cx="18360" cy="231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B9100D4-F487-B178-36C6-6E57EE260A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04883" y="664044"/>
                <a:ext cx="5400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61BE15C-969F-A87B-EA50-99BA13976B6F}"/>
              </a:ext>
            </a:extLst>
          </p:cNvPr>
          <p:cNvGrpSpPr/>
          <p:nvPr/>
        </p:nvGrpSpPr>
        <p:grpSpPr>
          <a:xfrm>
            <a:off x="5240043" y="1385484"/>
            <a:ext cx="840960" cy="377280"/>
            <a:chOff x="5240043" y="1385484"/>
            <a:chExt cx="8409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D6F6A8-20BA-23AC-15E2-E9DE1640ECB9}"/>
                    </a:ext>
                  </a:extLst>
                </p14:cNvPr>
                <p14:cNvContentPartPr/>
                <p14:nvPr/>
              </p14:nvContentPartPr>
              <p14:xfrm>
                <a:off x="5240043" y="1385484"/>
                <a:ext cx="256680" cy="25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D6F6A8-20BA-23AC-15E2-E9DE1640EC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2403" y="1367484"/>
                  <a:ext cx="292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53C457-F80E-1083-C9CE-25CD05BB96B2}"/>
                    </a:ext>
                  </a:extLst>
                </p14:cNvPr>
                <p14:cNvContentPartPr/>
                <p14:nvPr/>
              </p14:nvContentPartPr>
              <p14:xfrm>
                <a:off x="5303403" y="1509324"/>
                <a:ext cx="142200" cy="39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53C457-F80E-1083-C9CE-25CD05BB96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5763" y="1491324"/>
                  <a:ext cx="177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61DD66-00F0-B425-03EB-C637B422BF2B}"/>
                    </a:ext>
                  </a:extLst>
                </p14:cNvPr>
                <p14:cNvContentPartPr/>
                <p14:nvPr/>
              </p14:nvContentPartPr>
              <p14:xfrm>
                <a:off x="5426523" y="1633524"/>
                <a:ext cx="119160" cy="12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61DD66-00F0-B425-03EB-C637B422BF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08883" y="1615884"/>
                  <a:ext cx="15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9A02C0-03EB-5A6F-0A3C-BD28EA9DB15C}"/>
                    </a:ext>
                  </a:extLst>
                </p14:cNvPr>
                <p14:cNvContentPartPr/>
                <p14:nvPr/>
              </p14:nvContentPartPr>
              <p14:xfrm>
                <a:off x="5611203" y="1600044"/>
                <a:ext cx="102600" cy="139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9A02C0-03EB-5A6F-0A3C-BD28EA9DB1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93203" y="1582044"/>
                  <a:ext cx="138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69B187-DB2D-85D6-62F3-2D014ED340CC}"/>
                    </a:ext>
                  </a:extLst>
                </p14:cNvPr>
                <p14:cNvContentPartPr/>
                <p14:nvPr/>
              </p14:nvContentPartPr>
              <p14:xfrm>
                <a:off x="5808483" y="1531644"/>
                <a:ext cx="54720" cy="205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69B187-DB2D-85D6-62F3-2D014ED340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90843" y="1513644"/>
                  <a:ext cx="90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C94D7B-8EAB-A3FF-1F5A-96C96198CCE2}"/>
                    </a:ext>
                  </a:extLst>
                </p14:cNvPr>
                <p14:cNvContentPartPr/>
                <p14:nvPr/>
              </p14:nvContentPartPr>
              <p14:xfrm>
                <a:off x="5739363" y="1646844"/>
                <a:ext cx="87480" cy="2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C94D7B-8EAB-A3FF-1F5A-96C96198CC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1363" y="1628844"/>
                  <a:ext cx="123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034B96-E422-3B56-5153-51532C9C39D6}"/>
                    </a:ext>
                  </a:extLst>
                </p14:cNvPr>
                <p14:cNvContentPartPr/>
                <p14:nvPr/>
              </p14:nvContentPartPr>
              <p14:xfrm>
                <a:off x="5997843" y="1497084"/>
                <a:ext cx="83160" cy="88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034B96-E422-3B56-5153-51532C9C39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79843" y="147908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FC5D9-A007-BFF2-58A8-278A71F95FF9}"/>
              </a:ext>
            </a:extLst>
          </p:cNvPr>
          <p:cNvGrpSpPr/>
          <p:nvPr/>
        </p:nvGrpSpPr>
        <p:grpSpPr>
          <a:xfrm>
            <a:off x="5191803" y="2319324"/>
            <a:ext cx="166680" cy="263160"/>
            <a:chOff x="5191803" y="2319324"/>
            <a:chExt cx="1666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3FF758-BB6E-9989-DD91-B77668F036C6}"/>
                    </a:ext>
                  </a:extLst>
                </p14:cNvPr>
                <p14:cNvContentPartPr/>
                <p14:nvPr/>
              </p14:nvContentPartPr>
              <p14:xfrm>
                <a:off x="5191803" y="2326524"/>
                <a:ext cx="96840" cy="78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3FF758-BB6E-9989-DD91-B77668F036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74163" y="2308524"/>
                  <a:ext cx="132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234FB2-4164-D432-7651-2773D7164B49}"/>
                    </a:ext>
                  </a:extLst>
                </p14:cNvPr>
                <p14:cNvContentPartPr/>
                <p14:nvPr/>
              </p14:nvContentPartPr>
              <p14:xfrm>
                <a:off x="5283243" y="2319324"/>
                <a:ext cx="75240" cy="26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234FB2-4164-D432-7651-2773D7164B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65603" y="2301324"/>
                  <a:ext cx="11088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1884FC-3AC6-9718-042B-E253F2A792B6}"/>
              </a:ext>
            </a:extLst>
          </p:cNvPr>
          <p:cNvGrpSpPr/>
          <p:nvPr/>
        </p:nvGrpSpPr>
        <p:grpSpPr>
          <a:xfrm>
            <a:off x="5549283" y="2401404"/>
            <a:ext cx="120600" cy="93960"/>
            <a:chOff x="5549283" y="2401404"/>
            <a:chExt cx="12060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9CCB64-2BC1-B8F6-6E00-313C7DDA7F30}"/>
                    </a:ext>
                  </a:extLst>
                </p14:cNvPr>
                <p14:cNvContentPartPr/>
                <p14:nvPr/>
              </p14:nvContentPartPr>
              <p14:xfrm>
                <a:off x="5559363" y="2401404"/>
                <a:ext cx="10332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9CCB64-2BC1-B8F6-6E00-313C7DDA7F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1363" y="2383404"/>
                  <a:ext cx="138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D6265D-91E2-7FF7-1BC9-9B13AFE4C939}"/>
                    </a:ext>
                  </a:extLst>
                </p14:cNvPr>
                <p14:cNvContentPartPr/>
                <p14:nvPr/>
              </p14:nvContentPartPr>
              <p14:xfrm>
                <a:off x="5549283" y="2476284"/>
                <a:ext cx="120600" cy="1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D6265D-91E2-7FF7-1BC9-9B13AFE4C9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1283" y="2458284"/>
                  <a:ext cx="1562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C0D1BF-8E4E-866E-EF5F-C01564EF4C02}"/>
              </a:ext>
            </a:extLst>
          </p:cNvPr>
          <p:cNvGrpSpPr/>
          <p:nvPr/>
        </p:nvGrpSpPr>
        <p:grpSpPr>
          <a:xfrm>
            <a:off x="5161563" y="2978844"/>
            <a:ext cx="544320" cy="209160"/>
            <a:chOff x="5161563" y="2978844"/>
            <a:chExt cx="5443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6FFD0B-24B0-BD6E-22B9-D0741E56B2E8}"/>
                    </a:ext>
                  </a:extLst>
                </p14:cNvPr>
                <p14:cNvContentPartPr/>
                <p14:nvPr/>
              </p14:nvContentPartPr>
              <p14:xfrm>
                <a:off x="5161563" y="2983164"/>
                <a:ext cx="219960" cy="204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6FFD0B-24B0-BD6E-22B9-D0741E56B2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3923" y="2965164"/>
                  <a:ext cx="255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9AE7E4-F425-E153-3C83-FD3548B83BFC}"/>
                    </a:ext>
                  </a:extLst>
                </p14:cNvPr>
                <p14:cNvContentPartPr/>
                <p14:nvPr/>
              </p14:nvContentPartPr>
              <p14:xfrm>
                <a:off x="5529843" y="2978844"/>
                <a:ext cx="109800" cy="2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9AE7E4-F425-E153-3C83-FD3548B83B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1843" y="2960844"/>
                  <a:ext cx="145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41FD1B-2132-406E-2673-961FA39E6E45}"/>
                    </a:ext>
                  </a:extLst>
                </p14:cNvPr>
                <p14:cNvContentPartPr/>
                <p14:nvPr/>
              </p14:nvContentPartPr>
              <p14:xfrm>
                <a:off x="5542083" y="3052284"/>
                <a:ext cx="163800" cy="4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41FD1B-2132-406E-2673-961FA39E6E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4083" y="3034284"/>
                  <a:ext cx="199440" cy="7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F54815B-3453-F2A8-6436-46F1968873DD}"/>
                  </a:ext>
                </a:extLst>
              </p14:cNvPr>
              <p14:cNvContentPartPr/>
              <p14:nvPr/>
            </p14:nvContentPartPr>
            <p14:xfrm>
              <a:off x="9084483" y="556044"/>
              <a:ext cx="14760" cy="2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F54815B-3453-F2A8-6436-46F1968873D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066483" y="538044"/>
                <a:ext cx="5040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078CA87F-73F5-A46A-944A-685281348A2E}"/>
              </a:ext>
            </a:extLst>
          </p:cNvPr>
          <p:cNvGrpSpPr/>
          <p:nvPr/>
        </p:nvGrpSpPr>
        <p:grpSpPr>
          <a:xfrm>
            <a:off x="8957043" y="718044"/>
            <a:ext cx="466200" cy="210960"/>
            <a:chOff x="8957043" y="718044"/>
            <a:chExt cx="466200" cy="21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2C9755-BC28-2516-A490-F9FF70C986FE}"/>
                    </a:ext>
                  </a:extLst>
                </p14:cNvPr>
                <p14:cNvContentPartPr/>
                <p14:nvPr/>
              </p14:nvContentPartPr>
              <p14:xfrm>
                <a:off x="8957043" y="759804"/>
                <a:ext cx="143640" cy="169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2C9755-BC28-2516-A490-F9FF70C986F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39043" y="742164"/>
                  <a:ext cx="179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96AE274-9D5B-74E2-D69A-9A3C0A39D89A}"/>
                    </a:ext>
                  </a:extLst>
                </p14:cNvPr>
                <p14:cNvContentPartPr/>
                <p14:nvPr/>
              </p14:nvContentPartPr>
              <p14:xfrm>
                <a:off x="9265203" y="718044"/>
                <a:ext cx="119160" cy="19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96AE274-9D5B-74E2-D69A-9A3C0A39D89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47203" y="700044"/>
                  <a:ext cx="154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5D643C4-B1BF-F6B5-6EFC-50B4C1030436}"/>
                    </a:ext>
                  </a:extLst>
                </p14:cNvPr>
                <p14:cNvContentPartPr/>
                <p14:nvPr/>
              </p14:nvContentPartPr>
              <p14:xfrm>
                <a:off x="9321363" y="817404"/>
                <a:ext cx="101880" cy="9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5D643C4-B1BF-F6B5-6EFC-50B4C103043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03363" y="799404"/>
                  <a:ext cx="13752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7414191-5B7B-FFB3-12AC-7EE10F83469B}"/>
                  </a:ext>
                </a:extLst>
              </p14:cNvPr>
              <p14:cNvContentPartPr/>
              <p14:nvPr/>
            </p14:nvContentPartPr>
            <p14:xfrm>
              <a:off x="9625923" y="662604"/>
              <a:ext cx="303480" cy="200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7414191-5B7B-FFB3-12AC-7EE10F83469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608283" y="644604"/>
                <a:ext cx="33912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AFA2C48-85B2-C85B-D984-4B191D05651D}"/>
              </a:ext>
            </a:extLst>
          </p:cNvPr>
          <p:cNvGrpSpPr/>
          <p:nvPr/>
        </p:nvGrpSpPr>
        <p:grpSpPr>
          <a:xfrm>
            <a:off x="8896563" y="1283604"/>
            <a:ext cx="820080" cy="313560"/>
            <a:chOff x="8896563" y="1283604"/>
            <a:chExt cx="8200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A858B9-FD5D-B508-2F94-BA2834397634}"/>
                    </a:ext>
                  </a:extLst>
                </p14:cNvPr>
                <p14:cNvContentPartPr/>
                <p14:nvPr/>
              </p14:nvContentPartPr>
              <p14:xfrm>
                <a:off x="8896563" y="1310604"/>
                <a:ext cx="216360" cy="264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A858B9-FD5D-B508-2F94-BA283439763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878923" y="1292604"/>
                  <a:ext cx="252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DF4E15B-E02E-D5CB-3567-A974088D3F0B}"/>
                    </a:ext>
                  </a:extLst>
                </p14:cNvPr>
                <p14:cNvContentPartPr/>
                <p14:nvPr/>
              </p14:nvContentPartPr>
              <p14:xfrm>
                <a:off x="8908803" y="1427964"/>
                <a:ext cx="158040" cy="34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DF4E15B-E02E-D5CB-3567-A974088D3F0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90803" y="1409964"/>
                  <a:ext cx="193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5A28A01-7354-DCE1-C55D-9EF8192BEB76}"/>
                    </a:ext>
                  </a:extLst>
                </p14:cNvPr>
                <p14:cNvContentPartPr/>
                <p14:nvPr/>
              </p14:nvContentPartPr>
              <p14:xfrm>
                <a:off x="9166563" y="1477284"/>
                <a:ext cx="140760" cy="119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5A28A01-7354-DCE1-C55D-9EF8192BEB7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48563" y="1459644"/>
                  <a:ext cx="176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34FB04-6ADA-893D-64C0-563952C0FE3C}"/>
                    </a:ext>
                  </a:extLst>
                </p14:cNvPr>
                <p14:cNvContentPartPr/>
                <p14:nvPr/>
              </p14:nvContentPartPr>
              <p14:xfrm>
                <a:off x="9410643" y="1283604"/>
                <a:ext cx="306000" cy="27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34FB04-6ADA-893D-64C0-563952C0FE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92643" y="1265964"/>
                  <a:ext cx="3416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FB699B9-409D-86A4-D2E2-6B1F9694495D}"/>
                    </a:ext>
                  </a:extLst>
                </p14:cNvPr>
                <p14:cNvContentPartPr/>
                <p14:nvPr/>
              </p14:nvContentPartPr>
              <p14:xfrm>
                <a:off x="9596403" y="1432284"/>
                <a:ext cx="101160" cy="19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FB699B9-409D-86A4-D2E2-6B1F969449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78763" y="1414284"/>
                  <a:ext cx="13680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E9CD54A-D921-58EE-D370-2C0A8964C640}"/>
                  </a:ext>
                </a:extLst>
              </p14:cNvPr>
              <p14:cNvContentPartPr/>
              <p14:nvPr/>
            </p14:nvContentPartPr>
            <p14:xfrm>
              <a:off x="9996723" y="1344444"/>
              <a:ext cx="128520" cy="82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E9CD54A-D921-58EE-D370-2C0A8964C64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979083" y="1326444"/>
                <a:ext cx="16416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35C3CEEC-5EA8-9A0D-8D47-E5D03D0A6A2F}"/>
              </a:ext>
            </a:extLst>
          </p:cNvPr>
          <p:cNvGrpSpPr/>
          <p:nvPr/>
        </p:nvGrpSpPr>
        <p:grpSpPr>
          <a:xfrm>
            <a:off x="8984403" y="1930524"/>
            <a:ext cx="505080" cy="276120"/>
            <a:chOff x="8984403" y="1930524"/>
            <a:chExt cx="50508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0008F23-63D1-3DBC-3B4B-37FF819C4CA4}"/>
                    </a:ext>
                  </a:extLst>
                </p14:cNvPr>
                <p14:cNvContentPartPr/>
                <p14:nvPr/>
              </p14:nvContentPartPr>
              <p14:xfrm>
                <a:off x="8984403" y="1931964"/>
                <a:ext cx="168840" cy="59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0008F23-63D1-3DBC-3B4B-37FF819C4CA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66403" y="1913964"/>
                  <a:ext cx="2044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7BB1CDA-153F-2567-65FA-EF6F2A2C8473}"/>
                    </a:ext>
                  </a:extLst>
                </p14:cNvPr>
                <p14:cNvContentPartPr/>
                <p14:nvPr/>
              </p14:nvContentPartPr>
              <p14:xfrm>
                <a:off x="9057843" y="1930524"/>
                <a:ext cx="154440" cy="27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7BB1CDA-153F-2567-65FA-EF6F2A2C84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39843" y="1912524"/>
                  <a:ext cx="190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78564EE-E006-7AF3-0040-B9C6F198E565}"/>
                    </a:ext>
                  </a:extLst>
                </p14:cNvPr>
                <p14:cNvContentPartPr/>
                <p14:nvPr/>
              </p14:nvContentPartPr>
              <p14:xfrm>
                <a:off x="9337923" y="2022684"/>
                <a:ext cx="151560" cy="96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78564EE-E006-7AF3-0040-B9C6F198E5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319923" y="2004684"/>
                  <a:ext cx="1872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C8EA301-D5D1-12F5-B80F-568E3022A666}"/>
              </a:ext>
            </a:extLst>
          </p:cNvPr>
          <p:cNvGrpSpPr/>
          <p:nvPr/>
        </p:nvGrpSpPr>
        <p:grpSpPr>
          <a:xfrm>
            <a:off x="8945523" y="2549724"/>
            <a:ext cx="523800" cy="191160"/>
            <a:chOff x="8945523" y="2549724"/>
            <a:chExt cx="5238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2A2C623-F402-7E44-75DE-D7EDDF2869AE}"/>
                    </a:ext>
                  </a:extLst>
                </p14:cNvPr>
                <p14:cNvContentPartPr/>
                <p14:nvPr/>
              </p14:nvContentPartPr>
              <p14:xfrm>
                <a:off x="8945523" y="2549724"/>
                <a:ext cx="221400" cy="191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2A2C623-F402-7E44-75DE-D7EDDF2869A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27523" y="2531724"/>
                  <a:ext cx="257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E3D6A9C-A9FC-2F24-2FC2-B214024A963E}"/>
                    </a:ext>
                  </a:extLst>
                </p14:cNvPr>
                <p14:cNvContentPartPr/>
                <p14:nvPr/>
              </p14:nvContentPartPr>
              <p14:xfrm>
                <a:off x="9302643" y="2585004"/>
                <a:ext cx="145800" cy="15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E3D6A9C-A9FC-2F24-2FC2-B214024A963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284643" y="2567004"/>
                  <a:ext cx="181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C4FA18-12A9-EFF9-6E5C-A04E975F5075}"/>
                    </a:ext>
                  </a:extLst>
                </p14:cNvPr>
                <p14:cNvContentPartPr/>
                <p14:nvPr/>
              </p14:nvContentPartPr>
              <p14:xfrm>
                <a:off x="9297603" y="2644044"/>
                <a:ext cx="171720" cy="54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C4FA18-12A9-EFF9-6E5C-A04E975F50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79603" y="2626044"/>
                  <a:ext cx="2073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57B5745-A649-C797-AC63-7FB5945C798F}"/>
              </a:ext>
            </a:extLst>
          </p:cNvPr>
          <p:cNvGrpSpPr/>
          <p:nvPr/>
        </p:nvGrpSpPr>
        <p:grpSpPr>
          <a:xfrm>
            <a:off x="3093003" y="345084"/>
            <a:ext cx="2248200" cy="746280"/>
            <a:chOff x="3093003" y="345084"/>
            <a:chExt cx="2248200" cy="7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75E7527-C04B-6D82-35A0-8F5D64494236}"/>
                    </a:ext>
                  </a:extLst>
                </p14:cNvPr>
                <p14:cNvContentPartPr/>
                <p14:nvPr/>
              </p14:nvContentPartPr>
              <p14:xfrm>
                <a:off x="3093003" y="345084"/>
                <a:ext cx="2071080" cy="30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75E7527-C04B-6D82-35A0-8F5D6449423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86883" y="338964"/>
                  <a:ext cx="2083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622CF4-CCE0-1946-279B-926597EF1AAB}"/>
                    </a:ext>
                  </a:extLst>
                </p14:cNvPr>
                <p14:cNvContentPartPr/>
                <p14:nvPr/>
              </p14:nvContentPartPr>
              <p14:xfrm>
                <a:off x="5087403" y="440844"/>
                <a:ext cx="149040" cy="20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622CF4-CCE0-1946-279B-926597EF1A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81283" y="434724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A47FF7-43D0-FDDA-C9DF-9FAAC7F255C2}"/>
                    </a:ext>
                  </a:extLst>
                </p14:cNvPr>
                <p14:cNvContentPartPr/>
                <p14:nvPr/>
              </p14:nvContentPartPr>
              <p14:xfrm>
                <a:off x="3568203" y="809484"/>
                <a:ext cx="6840" cy="25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A47FF7-43D0-FDDA-C9DF-9FAAC7F255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62083" y="803364"/>
                  <a:ext cx="19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4413AD-4F01-6E60-D210-FEBCFED34299}"/>
                    </a:ext>
                  </a:extLst>
                </p14:cNvPr>
                <p14:cNvContentPartPr/>
                <p14:nvPr/>
              </p14:nvContentPartPr>
              <p14:xfrm>
                <a:off x="3563883" y="980844"/>
                <a:ext cx="137880" cy="2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4413AD-4F01-6E60-D210-FEBCFED3429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57763" y="974724"/>
                  <a:ext cx="150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D88BFB-97EF-959F-E5C3-05F092B2304F}"/>
                    </a:ext>
                  </a:extLst>
                </p14:cNvPr>
                <p14:cNvContentPartPr/>
                <p14:nvPr/>
              </p14:nvContentPartPr>
              <p14:xfrm>
                <a:off x="3771243" y="769884"/>
                <a:ext cx="27720" cy="321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D88BFB-97EF-959F-E5C3-05F092B2304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65123" y="763764"/>
                  <a:ext cx="39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B34212-C4C8-BBDB-681C-99A5AE25E78D}"/>
                    </a:ext>
                  </a:extLst>
                </p14:cNvPr>
                <p14:cNvContentPartPr/>
                <p14:nvPr/>
              </p14:nvContentPartPr>
              <p14:xfrm>
                <a:off x="3882483" y="855924"/>
                <a:ext cx="153720" cy="21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EB34212-C4C8-BBDB-681C-99A5AE25E78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76363" y="849804"/>
                  <a:ext cx="165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6C975C-844B-E8C2-59E8-CB2D40062881}"/>
                    </a:ext>
                  </a:extLst>
                </p14:cNvPr>
                <p14:cNvContentPartPr/>
                <p14:nvPr/>
              </p14:nvContentPartPr>
              <p14:xfrm>
                <a:off x="4118283" y="828924"/>
                <a:ext cx="221400" cy="19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6C975C-844B-E8C2-59E8-CB2D4006288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12163" y="822804"/>
                  <a:ext cx="233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470D81-0DEC-DAA4-3D08-7881338E04B9}"/>
                    </a:ext>
                  </a:extLst>
                </p14:cNvPr>
                <p14:cNvContentPartPr/>
                <p14:nvPr/>
              </p14:nvContentPartPr>
              <p14:xfrm>
                <a:off x="4479003" y="695004"/>
                <a:ext cx="178560" cy="172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470D81-0DEC-DAA4-3D08-7881338E04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72883" y="688884"/>
                  <a:ext cx="190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7D2EE8-6A0E-AB95-ACE9-369F3F2DC3B3}"/>
                    </a:ext>
                  </a:extLst>
                </p14:cNvPr>
                <p14:cNvContentPartPr/>
                <p14:nvPr/>
              </p14:nvContentPartPr>
              <p14:xfrm>
                <a:off x="4596363" y="1009644"/>
                <a:ext cx="3960" cy="69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7D2EE8-6A0E-AB95-ACE9-369F3F2DC3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90243" y="1003524"/>
                  <a:ext cx="16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81E314-6FA9-0896-E8B2-88785C75F924}"/>
                    </a:ext>
                  </a:extLst>
                </p14:cNvPr>
                <p14:cNvContentPartPr/>
                <p14:nvPr/>
              </p14:nvContentPartPr>
              <p14:xfrm>
                <a:off x="5048883" y="356244"/>
                <a:ext cx="261360" cy="344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81E314-6FA9-0896-E8B2-88785C75F92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42763" y="350124"/>
                  <a:ext cx="273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7EDB47-D00D-B68D-B873-CC4A3742FD12}"/>
                    </a:ext>
                  </a:extLst>
                </p14:cNvPr>
                <p14:cNvContentPartPr/>
                <p14:nvPr/>
              </p14:nvContentPartPr>
              <p14:xfrm>
                <a:off x="5091003" y="447324"/>
                <a:ext cx="199800" cy="215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7EDB47-D00D-B68D-B873-CC4A3742FD1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84883" y="441204"/>
                  <a:ext cx="212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B7062F-E876-73DA-35DB-5B60F02DB999}"/>
                    </a:ext>
                  </a:extLst>
                </p14:cNvPr>
                <p14:cNvContentPartPr/>
                <p14:nvPr/>
              </p14:nvContentPartPr>
              <p14:xfrm>
                <a:off x="4980483" y="400884"/>
                <a:ext cx="360720" cy="363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B7062F-E876-73DA-35DB-5B60F02DB9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74363" y="394764"/>
                  <a:ext cx="372960" cy="37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D99F290-48E2-B75F-4B26-A9054C2DE6BD}"/>
              </a:ext>
            </a:extLst>
          </p:cNvPr>
          <p:cNvGrpSpPr/>
          <p:nvPr/>
        </p:nvGrpSpPr>
        <p:grpSpPr>
          <a:xfrm>
            <a:off x="6256323" y="359484"/>
            <a:ext cx="2622600" cy="777960"/>
            <a:chOff x="6256323" y="359484"/>
            <a:chExt cx="2622600" cy="77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10BB330-514C-5DCB-278E-CCD696703EA9}"/>
                    </a:ext>
                  </a:extLst>
                </p14:cNvPr>
                <p14:cNvContentPartPr/>
                <p14:nvPr/>
              </p14:nvContentPartPr>
              <p14:xfrm>
                <a:off x="6256323" y="359484"/>
                <a:ext cx="2459160" cy="489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10BB330-514C-5DCB-278E-CCD696703E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50203" y="353364"/>
                  <a:ext cx="24714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105D452-7E13-FA5F-99F7-9662ACDC7CC1}"/>
                    </a:ext>
                  </a:extLst>
                </p14:cNvPr>
                <p14:cNvContentPartPr/>
                <p14:nvPr/>
              </p14:nvContentPartPr>
              <p14:xfrm>
                <a:off x="8597043" y="425724"/>
                <a:ext cx="245160" cy="285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105D452-7E13-FA5F-99F7-9662ACDC7CC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90923" y="419604"/>
                  <a:ext cx="257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9BD3F9D1-23F9-65CA-5CD2-1E4A7283B6B8}"/>
                    </a:ext>
                  </a:extLst>
                </p14:cNvPr>
                <p14:cNvContentPartPr/>
                <p14:nvPr/>
              </p14:nvContentPartPr>
              <p14:xfrm>
                <a:off x="6841683" y="924324"/>
                <a:ext cx="19800" cy="213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9BD3F9D1-23F9-65CA-5CD2-1E4A7283B6B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835563" y="918204"/>
                  <a:ext cx="320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1B8F0E8-5674-9954-63AA-2D6E16F50A42}"/>
                    </a:ext>
                  </a:extLst>
                </p14:cNvPr>
                <p14:cNvContentPartPr/>
                <p14:nvPr/>
              </p14:nvContentPartPr>
              <p14:xfrm>
                <a:off x="6830883" y="1003884"/>
                <a:ext cx="145080" cy="52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1B8F0E8-5674-9954-63AA-2D6E16F50A4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24763" y="997764"/>
                  <a:ext cx="157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EF33583-18F1-9734-C604-C5811A93C31D}"/>
                    </a:ext>
                  </a:extLst>
                </p14:cNvPr>
                <p14:cNvContentPartPr/>
                <p14:nvPr/>
              </p14:nvContentPartPr>
              <p14:xfrm>
                <a:off x="6997203" y="844044"/>
                <a:ext cx="7560" cy="292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EF33583-18F1-9734-C604-C5811A93C31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91083" y="837924"/>
                  <a:ext cx="19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6D2765E-F3C8-5E48-A0E5-6CDED75FE85B}"/>
                    </a:ext>
                  </a:extLst>
                </p14:cNvPr>
                <p14:cNvContentPartPr/>
                <p14:nvPr/>
              </p14:nvContentPartPr>
              <p14:xfrm>
                <a:off x="7113843" y="912444"/>
                <a:ext cx="164160" cy="215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6D2765E-F3C8-5E48-A0E5-6CDED75FE85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07723" y="906324"/>
                  <a:ext cx="176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3BC14E4-26E5-6BFB-81C2-513DA044398B}"/>
                    </a:ext>
                  </a:extLst>
                </p14:cNvPr>
                <p14:cNvContentPartPr/>
                <p14:nvPr/>
              </p14:nvContentPartPr>
              <p14:xfrm>
                <a:off x="7380603" y="874284"/>
                <a:ext cx="262800" cy="227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3BC14E4-26E5-6BFB-81C2-513DA044398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74483" y="868164"/>
                  <a:ext cx="275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222FAEC-6CCC-AF63-3559-6E0B460B0FBD}"/>
                    </a:ext>
                  </a:extLst>
                </p14:cNvPr>
                <p14:cNvContentPartPr/>
                <p14:nvPr/>
              </p14:nvContentPartPr>
              <p14:xfrm>
                <a:off x="8801523" y="363084"/>
                <a:ext cx="36360" cy="263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222FAEC-6CCC-AF63-3559-6E0B460B0FB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95403" y="356964"/>
                  <a:ext cx="486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AA40CB0-49EF-66C1-E6EC-6E187574751A}"/>
                    </a:ext>
                  </a:extLst>
                </p14:cNvPr>
                <p14:cNvContentPartPr/>
                <p14:nvPr/>
              </p14:nvContentPartPr>
              <p14:xfrm>
                <a:off x="8615043" y="402324"/>
                <a:ext cx="215280" cy="275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AA40CB0-49EF-66C1-E6EC-6E187574751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608923" y="396204"/>
                  <a:ext cx="2275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94C0AEB-1297-A3EF-A064-D2AFCBACE64B}"/>
                    </a:ext>
                  </a:extLst>
                </p14:cNvPr>
                <p14:cNvContentPartPr/>
                <p14:nvPr/>
              </p14:nvContentPartPr>
              <p14:xfrm>
                <a:off x="8653203" y="509604"/>
                <a:ext cx="170280" cy="1922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4C0AEB-1297-A3EF-A064-D2AFCBACE64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647083" y="503484"/>
                  <a:ext cx="182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CCB3ABC-0369-598C-62C9-414637EA7801}"/>
                    </a:ext>
                  </a:extLst>
                </p14:cNvPr>
                <p14:cNvContentPartPr/>
                <p14:nvPr/>
              </p14:nvContentPartPr>
              <p14:xfrm>
                <a:off x="8601363" y="371724"/>
                <a:ext cx="277560" cy="334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CCB3ABC-0369-598C-62C9-414637EA780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595243" y="365604"/>
                  <a:ext cx="289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2BBF3A3-CC3F-9CDA-F495-00777A6FB618}"/>
                    </a:ext>
                  </a:extLst>
                </p14:cNvPr>
                <p14:cNvContentPartPr/>
                <p14:nvPr/>
              </p14:nvContentPartPr>
              <p14:xfrm>
                <a:off x="8723763" y="466764"/>
                <a:ext cx="145440" cy="1825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2BBF3A3-CC3F-9CDA-F495-00777A6FB61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717643" y="460644"/>
                  <a:ext cx="157680" cy="19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588A7C3-048F-24C3-9B4F-3332C00087C8}"/>
                  </a:ext>
                </a:extLst>
              </p14:cNvPr>
              <p14:cNvContentPartPr/>
              <p14:nvPr/>
            </p14:nvContentPartPr>
            <p14:xfrm>
              <a:off x="7858323" y="696444"/>
              <a:ext cx="181080" cy="269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588A7C3-048F-24C3-9B4F-3332C00087C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852203" y="690324"/>
                <a:ext cx="1933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E16F5DC-2848-E5F0-A019-2652BC079998}"/>
                  </a:ext>
                </a:extLst>
              </p14:cNvPr>
              <p14:cNvContentPartPr/>
              <p14:nvPr/>
            </p14:nvContentPartPr>
            <p14:xfrm>
              <a:off x="7883163" y="1098924"/>
              <a:ext cx="15120" cy="3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E16F5DC-2848-E5F0-A019-2652BC07999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877043" y="1092804"/>
                <a:ext cx="27360" cy="45360"/>
              </a:xfrm>
              <a:prstGeom prst="rect">
                <a:avLst/>
              </a:prstGeom>
            </p:spPr>
          </p:pic>
        </mc:Fallback>
      </mc:AlternateContent>
      <p:pic>
        <p:nvPicPr>
          <p:cNvPr id="104" name="Picture 103">
            <a:extLst>
              <a:ext uri="{FF2B5EF4-FFF2-40B4-BE49-F238E27FC236}">
                <a16:creationId xmlns:a16="http://schemas.microsoft.com/office/drawing/2014/main" id="{E80798F7-357B-3AD4-A5CA-174B81559CFD}"/>
              </a:ext>
            </a:extLst>
          </p:cNvPr>
          <p:cNvPicPr>
            <a:picLocks noChangeAspect="1"/>
          </p:cNvPicPr>
          <p:nvPr/>
        </p:nvPicPr>
        <p:blipFill>
          <a:blip r:embed="rId164"/>
          <a:stretch>
            <a:fillRect/>
          </a:stretch>
        </p:blipFill>
        <p:spPr>
          <a:xfrm>
            <a:off x="120905" y="3637293"/>
            <a:ext cx="5682439" cy="264953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0FC9A98-6A97-199D-54D1-122AB9996D42}"/>
              </a:ext>
            </a:extLst>
          </p:cNvPr>
          <p:cNvPicPr>
            <a:picLocks noChangeAspect="1"/>
          </p:cNvPicPr>
          <p:nvPr/>
        </p:nvPicPr>
        <p:blipFill>
          <a:blip r:embed="rId165"/>
          <a:stretch>
            <a:fillRect/>
          </a:stretch>
        </p:blipFill>
        <p:spPr>
          <a:xfrm>
            <a:off x="6543762" y="3647364"/>
            <a:ext cx="5245602" cy="13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4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EE7C-7CA1-7E43-EBFC-AAC2EEE81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3AD9B-CFE8-705B-E390-60B736ED9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451" y="543748"/>
            <a:ext cx="6382641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16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D537B-DD2A-B5A7-3D33-35F812221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726"/>
            <a:ext cx="8211696" cy="4201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95657D-7976-4330-9675-658BA83E27A4}"/>
                  </a:ext>
                </a:extLst>
              </p14:cNvPr>
              <p14:cNvContentPartPr/>
              <p14:nvPr/>
            </p14:nvContentPartPr>
            <p14:xfrm>
              <a:off x="8367480" y="941197"/>
              <a:ext cx="253440" cy="297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95657D-7976-4330-9675-658BA83E27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1480" y="905557"/>
                <a:ext cx="32508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296D4E16-0681-20DC-68CB-DD5559CC45C7}"/>
              </a:ext>
            </a:extLst>
          </p:cNvPr>
          <p:cNvGrpSpPr/>
          <p:nvPr/>
        </p:nvGrpSpPr>
        <p:grpSpPr>
          <a:xfrm>
            <a:off x="8400647" y="1526917"/>
            <a:ext cx="3207600" cy="4158720"/>
            <a:chOff x="8400647" y="1526917"/>
            <a:chExt cx="3207600" cy="41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849D9B2-8C2E-887C-2022-BCCE3591DF74}"/>
                    </a:ext>
                  </a:extLst>
                </p14:cNvPr>
                <p14:cNvContentPartPr/>
                <p14:nvPr/>
              </p14:nvContentPartPr>
              <p14:xfrm>
                <a:off x="8456760" y="1526917"/>
                <a:ext cx="82440" cy="216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849D9B2-8C2E-887C-2022-BCCE3591DF7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21120" y="1490917"/>
                  <a:ext cx="154080" cy="22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32DF765-B757-E73A-C065-65E04E5B2F2E}"/>
                    </a:ext>
                  </a:extLst>
                </p14:cNvPr>
                <p14:cNvContentPartPr/>
                <p14:nvPr/>
              </p14:nvContentPartPr>
              <p14:xfrm>
                <a:off x="8495640" y="3653797"/>
                <a:ext cx="2899080" cy="110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32DF765-B757-E73A-C065-65E04E5B2F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60000" y="3618157"/>
                  <a:ext cx="2970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5A18D69-1175-BF40-8075-6F2D9569E1F5}"/>
                    </a:ext>
                  </a:extLst>
                </p14:cNvPr>
                <p14:cNvContentPartPr/>
                <p14:nvPr/>
              </p14:nvContentPartPr>
              <p14:xfrm>
                <a:off x="11386487" y="3845677"/>
                <a:ext cx="221760" cy="422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5A18D69-1175-BF40-8075-6F2D9569E1F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350847" y="3809677"/>
                  <a:ext cx="29340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AB78F1-1AB8-1F94-A987-CCE467A5D184}"/>
                    </a:ext>
                  </a:extLst>
                </p14:cNvPr>
                <p14:cNvContentPartPr/>
                <p14:nvPr/>
              </p14:nvContentPartPr>
              <p14:xfrm>
                <a:off x="11364527" y="4070317"/>
                <a:ext cx="231480" cy="15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AB78F1-1AB8-1F94-A987-CCE467A5D1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328527" y="4034317"/>
                  <a:ext cx="3031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16ECF18-4A87-4325-71C9-569E10FF7B83}"/>
                    </a:ext>
                  </a:extLst>
                </p14:cNvPr>
                <p14:cNvContentPartPr/>
                <p14:nvPr/>
              </p14:nvContentPartPr>
              <p14:xfrm>
                <a:off x="8444927" y="3661717"/>
                <a:ext cx="62640" cy="189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16ECF18-4A87-4325-71C9-569E10FF7B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08927" y="3625717"/>
                  <a:ext cx="134280" cy="19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6CA09B-0962-2974-A789-B4828090D6A9}"/>
                    </a:ext>
                  </a:extLst>
                </p14:cNvPr>
                <p14:cNvContentPartPr/>
                <p14:nvPr/>
              </p14:nvContentPartPr>
              <p14:xfrm>
                <a:off x="8400647" y="4366237"/>
                <a:ext cx="154800" cy="125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6CA09B-0962-2974-A789-B4828090D6A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64647" y="4330597"/>
                  <a:ext cx="2264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8B849F-3CC9-CA62-7FCC-506B64D445D1}"/>
                    </a:ext>
                  </a:extLst>
                </p14:cNvPr>
                <p14:cNvContentPartPr/>
                <p14:nvPr/>
              </p14:nvContentPartPr>
              <p14:xfrm>
                <a:off x="8652287" y="4530397"/>
                <a:ext cx="148320" cy="76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8B849F-3CC9-CA62-7FCC-506B64D445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16287" y="4494757"/>
                  <a:ext cx="219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720566-7E47-FCE3-BD63-EE2B26F35B46}"/>
                    </a:ext>
                  </a:extLst>
                </p14:cNvPr>
                <p14:cNvContentPartPr/>
                <p14:nvPr/>
              </p14:nvContentPartPr>
              <p14:xfrm>
                <a:off x="8993567" y="4675477"/>
                <a:ext cx="83880" cy="34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720566-7E47-FCE3-BD63-EE2B26F35B4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57927" y="4639837"/>
                  <a:ext cx="155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5FC52D-16E3-2C92-C0A0-042A5857D00B}"/>
                    </a:ext>
                  </a:extLst>
                </p14:cNvPr>
                <p14:cNvContentPartPr/>
                <p14:nvPr/>
              </p14:nvContentPartPr>
              <p14:xfrm>
                <a:off x="9227567" y="4792477"/>
                <a:ext cx="162360" cy="68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5FC52D-16E3-2C92-C0A0-042A5857D0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91567" y="4756477"/>
                  <a:ext cx="234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97B803-CB41-5C05-0B94-750D12FC7452}"/>
                    </a:ext>
                  </a:extLst>
                </p14:cNvPr>
                <p14:cNvContentPartPr/>
                <p14:nvPr/>
              </p14:nvContentPartPr>
              <p14:xfrm>
                <a:off x="9617807" y="5017477"/>
                <a:ext cx="200880" cy="108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97B803-CB41-5C05-0B94-750D12FC745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581807" y="4981837"/>
                  <a:ext cx="272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947DA28-E4C2-A3F3-146F-05161EFB731D}"/>
                    </a:ext>
                  </a:extLst>
                </p14:cNvPr>
                <p14:cNvContentPartPr/>
                <p14:nvPr/>
              </p14:nvContentPartPr>
              <p14:xfrm>
                <a:off x="9996527" y="5249317"/>
                <a:ext cx="264240" cy="167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947DA28-E4C2-A3F3-146F-05161EFB73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60887" y="5213317"/>
                  <a:ext cx="335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4D917C0-DD75-6CD2-BF13-74CAE43C58B8}"/>
                    </a:ext>
                  </a:extLst>
                </p14:cNvPr>
                <p14:cNvContentPartPr/>
                <p14:nvPr/>
              </p14:nvContentPartPr>
              <p14:xfrm>
                <a:off x="10522487" y="5604637"/>
                <a:ext cx="135000" cy="81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4D917C0-DD75-6CD2-BF13-74CAE43C58B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6487" y="5568997"/>
                  <a:ext cx="206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DFA15DF-2224-3E66-ABE7-6CD52D915637}"/>
                    </a:ext>
                  </a:extLst>
                </p14:cNvPr>
                <p14:cNvContentPartPr/>
                <p14:nvPr/>
              </p14:nvContentPartPr>
              <p14:xfrm>
                <a:off x="9365087" y="4636957"/>
                <a:ext cx="698760" cy="47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DFA15DF-2224-3E66-ABE7-6CD52D9156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29447" y="4601317"/>
                  <a:ext cx="770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195A76C-C8BA-7D87-2FA6-3CB24A4EE02B}"/>
                    </a:ext>
                  </a:extLst>
                </p14:cNvPr>
                <p14:cNvContentPartPr/>
                <p14:nvPr/>
              </p14:nvContentPartPr>
              <p14:xfrm>
                <a:off x="10063127" y="4695637"/>
                <a:ext cx="36360" cy="40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195A76C-C8BA-7D87-2FA6-3CB24A4EE02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27127" y="4659637"/>
                  <a:ext cx="10800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5A32D5B-B834-27D9-F55E-1B7E0C91BCDC}"/>
                    </a:ext>
                  </a:extLst>
                </p14:cNvPr>
                <p14:cNvContentPartPr/>
                <p14:nvPr/>
              </p14:nvContentPartPr>
              <p14:xfrm>
                <a:off x="10281287" y="4580077"/>
                <a:ext cx="12132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5A32D5B-B834-27D9-F55E-1B7E0C91BCD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245647" y="4544437"/>
                  <a:ext cx="1929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42E4C85-D68E-6163-411F-76B32308C82F}"/>
                    </a:ext>
                  </a:extLst>
                </p14:cNvPr>
                <p14:cNvContentPartPr/>
                <p14:nvPr/>
              </p14:nvContentPartPr>
              <p14:xfrm>
                <a:off x="10588367" y="4477117"/>
                <a:ext cx="210960" cy="429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42E4C85-D68E-6163-411F-76B32308C82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52727" y="4441477"/>
                  <a:ext cx="282600" cy="50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B33DC0-A8C4-5A6B-5154-26AC19981486}"/>
              </a:ext>
            </a:extLst>
          </p:cNvPr>
          <p:cNvGrpSpPr/>
          <p:nvPr/>
        </p:nvGrpSpPr>
        <p:grpSpPr>
          <a:xfrm>
            <a:off x="3030167" y="3216757"/>
            <a:ext cx="754560" cy="371880"/>
            <a:chOff x="3030167" y="3216757"/>
            <a:chExt cx="75456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89CEBFA-E429-328F-108B-C6EF1BDD56DB}"/>
                    </a:ext>
                  </a:extLst>
                </p14:cNvPr>
                <p14:cNvContentPartPr/>
                <p14:nvPr/>
              </p14:nvContentPartPr>
              <p14:xfrm>
                <a:off x="3100007" y="3216757"/>
                <a:ext cx="684720" cy="286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89CEBFA-E429-328F-108B-C6EF1BDD56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64007" y="3181117"/>
                  <a:ext cx="7563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CFCEF2-EBD0-9579-0FCC-8AF8880E09EE}"/>
                    </a:ext>
                  </a:extLst>
                </p14:cNvPr>
                <p14:cNvContentPartPr/>
                <p14:nvPr/>
              </p14:nvContentPartPr>
              <p14:xfrm>
                <a:off x="3030167" y="3346357"/>
                <a:ext cx="180000" cy="242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CFCEF2-EBD0-9579-0FCC-8AF8880E09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94527" y="3310357"/>
                  <a:ext cx="251640" cy="31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13F2BE-3841-03B8-1AE6-65FBEA6EE5B1}"/>
              </a:ext>
            </a:extLst>
          </p:cNvPr>
          <p:cNvGrpSpPr/>
          <p:nvPr/>
        </p:nvGrpSpPr>
        <p:grpSpPr>
          <a:xfrm>
            <a:off x="4005407" y="2911837"/>
            <a:ext cx="2623320" cy="464400"/>
            <a:chOff x="4005407" y="2911837"/>
            <a:chExt cx="262332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D60D44-7F93-07A6-EE9F-078FA50C0086}"/>
                    </a:ext>
                  </a:extLst>
                </p14:cNvPr>
                <p14:cNvContentPartPr/>
                <p14:nvPr/>
              </p14:nvContentPartPr>
              <p14:xfrm>
                <a:off x="4005407" y="3041077"/>
                <a:ext cx="211320" cy="28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1D60D44-7F93-07A6-EE9F-078FA50C008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69767" y="3005437"/>
                  <a:ext cx="282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3ACF7E-0D01-B340-8B13-B84EEA44A047}"/>
                    </a:ext>
                  </a:extLst>
                </p14:cNvPr>
                <p14:cNvContentPartPr/>
                <p14:nvPr/>
              </p14:nvContentPartPr>
              <p14:xfrm>
                <a:off x="4294127" y="3039637"/>
                <a:ext cx="90360" cy="18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3ACF7E-0D01-B340-8B13-B84EEA44A0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58487" y="3003997"/>
                  <a:ext cx="1620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97FB32-4C89-4025-B6B0-B47AAA232F55}"/>
                    </a:ext>
                  </a:extLst>
                </p14:cNvPr>
                <p14:cNvContentPartPr/>
                <p14:nvPr/>
              </p14:nvContentPartPr>
              <p14:xfrm>
                <a:off x="4249127" y="3124237"/>
                <a:ext cx="146880" cy="21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97FB32-4C89-4025-B6B0-B47AAA232F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13127" y="3088597"/>
                  <a:ext cx="218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9D8410-730F-7EBB-5CDB-8E0A150F5961}"/>
                    </a:ext>
                  </a:extLst>
                </p14:cNvPr>
                <p14:cNvContentPartPr/>
                <p14:nvPr/>
              </p14:nvContentPartPr>
              <p14:xfrm>
                <a:off x="4446407" y="3081397"/>
                <a:ext cx="285120" cy="139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9D8410-730F-7EBB-5CDB-8E0A150F59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10767" y="3045757"/>
                  <a:ext cx="3567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5913DE4-D7BB-E2F2-A75C-E3288D678A2A}"/>
                    </a:ext>
                  </a:extLst>
                </p14:cNvPr>
                <p14:cNvContentPartPr/>
                <p14:nvPr/>
              </p14:nvContentPartPr>
              <p14:xfrm>
                <a:off x="4726127" y="3141877"/>
                <a:ext cx="169200" cy="77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5913DE4-D7BB-E2F2-A75C-E3288D678A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0127" y="3106237"/>
                  <a:ext cx="240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E536673-6D6B-F4EA-F66E-C49B998808B9}"/>
                    </a:ext>
                  </a:extLst>
                </p14:cNvPr>
                <p14:cNvContentPartPr/>
                <p14:nvPr/>
              </p14:nvContentPartPr>
              <p14:xfrm>
                <a:off x="4890287" y="3091117"/>
                <a:ext cx="162360" cy="28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E536673-6D6B-F4EA-F66E-C49B998808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54287" y="3055117"/>
                  <a:ext cx="2340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B15723-18A0-D8DD-B27B-C8C0E12B944F}"/>
                    </a:ext>
                  </a:extLst>
                </p14:cNvPr>
                <p14:cNvContentPartPr/>
                <p14:nvPr/>
              </p14:nvContentPartPr>
              <p14:xfrm>
                <a:off x="5122847" y="2990677"/>
                <a:ext cx="222120" cy="244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B15723-18A0-D8DD-B27B-C8C0E12B944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6847" y="2955037"/>
                  <a:ext cx="2937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6446BBE-52F8-6A07-D8B8-6D6CF445489F}"/>
                    </a:ext>
                  </a:extLst>
                </p14:cNvPr>
                <p14:cNvContentPartPr/>
                <p14:nvPr/>
              </p14:nvContentPartPr>
              <p14:xfrm>
                <a:off x="5418767" y="2973757"/>
                <a:ext cx="25920" cy="257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6446BBE-52F8-6A07-D8B8-6D6CF445489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82767" y="2937757"/>
                  <a:ext cx="975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5E7256F-58B5-E5B2-9BE6-209ED3201845}"/>
                    </a:ext>
                  </a:extLst>
                </p14:cNvPr>
                <p14:cNvContentPartPr/>
                <p14:nvPr/>
              </p14:nvContentPartPr>
              <p14:xfrm>
                <a:off x="5372327" y="3132517"/>
                <a:ext cx="146880" cy="1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5E7256F-58B5-E5B2-9BE6-209ED320184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36687" y="3096877"/>
                  <a:ext cx="218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DB8A65-CD1C-BF2C-94DD-81661DD4F8FA}"/>
                    </a:ext>
                  </a:extLst>
                </p14:cNvPr>
                <p14:cNvContentPartPr/>
                <p14:nvPr/>
              </p14:nvContentPartPr>
              <p14:xfrm>
                <a:off x="5649527" y="2911837"/>
                <a:ext cx="127080" cy="307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DB8A65-CD1C-BF2C-94DD-81661DD4F8F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3527" y="2875837"/>
                  <a:ext cx="198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C534E8-E8DF-84BA-9903-40EC73851017}"/>
                    </a:ext>
                  </a:extLst>
                </p14:cNvPr>
                <p14:cNvContentPartPr/>
                <p14:nvPr/>
              </p14:nvContentPartPr>
              <p14:xfrm>
                <a:off x="5878127" y="3005797"/>
                <a:ext cx="76320" cy="170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C534E8-E8DF-84BA-9903-40EC7385101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2487" y="2970157"/>
                  <a:ext cx="147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4437A6-6C00-334C-564D-3A74138F80DE}"/>
                    </a:ext>
                  </a:extLst>
                </p14:cNvPr>
                <p14:cNvContentPartPr/>
                <p14:nvPr/>
              </p14:nvContentPartPr>
              <p14:xfrm>
                <a:off x="6019607" y="3016597"/>
                <a:ext cx="609120" cy="15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4437A6-6C00-334C-564D-3A74138F80D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83967" y="2980597"/>
                  <a:ext cx="6807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7D232F-DD8F-72A2-6E27-1D5F39E56675}"/>
              </a:ext>
            </a:extLst>
          </p:cNvPr>
          <p:cNvGrpSpPr/>
          <p:nvPr/>
        </p:nvGrpSpPr>
        <p:grpSpPr>
          <a:xfrm>
            <a:off x="4011167" y="4577917"/>
            <a:ext cx="2737080" cy="1833480"/>
            <a:chOff x="4011167" y="4577917"/>
            <a:chExt cx="2737080" cy="183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7643EC8-E802-8546-C1E4-0701E156ED46}"/>
                    </a:ext>
                  </a:extLst>
                </p14:cNvPr>
                <p14:cNvContentPartPr/>
                <p14:nvPr/>
              </p14:nvContentPartPr>
              <p14:xfrm>
                <a:off x="4011167" y="4577917"/>
                <a:ext cx="41760" cy="178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7643EC8-E802-8546-C1E4-0701E156ED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975167" y="4541917"/>
                  <a:ext cx="113400" cy="18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AE7C6BD-A1EF-6A19-608B-EADEB777101E}"/>
                    </a:ext>
                  </a:extLst>
                </p14:cNvPr>
                <p14:cNvContentPartPr/>
                <p14:nvPr/>
              </p14:nvContentPartPr>
              <p14:xfrm>
                <a:off x="4046447" y="6358837"/>
                <a:ext cx="2701800" cy="52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AE7C6BD-A1EF-6A19-608B-EADEB777101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010447" y="6322837"/>
                  <a:ext cx="277344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0F6FC75-2B6E-DE7A-D9FB-86A7B04F9909}"/>
              </a:ext>
            </a:extLst>
          </p:cNvPr>
          <p:cNvGrpSpPr/>
          <p:nvPr/>
        </p:nvGrpSpPr>
        <p:grpSpPr>
          <a:xfrm>
            <a:off x="3578447" y="4338877"/>
            <a:ext cx="169920" cy="432720"/>
            <a:chOff x="3578447" y="4338877"/>
            <a:chExt cx="16992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1A0E71A-E494-1286-4249-7A2FFB253F94}"/>
                    </a:ext>
                  </a:extLst>
                </p14:cNvPr>
                <p14:cNvContentPartPr/>
                <p14:nvPr/>
              </p14:nvContentPartPr>
              <p14:xfrm>
                <a:off x="3578447" y="4376677"/>
                <a:ext cx="87840" cy="140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1A0E71A-E494-1286-4249-7A2FFB253F9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42807" y="4341037"/>
                  <a:ext cx="159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1407975-375C-FAAE-BAAE-5362020E209F}"/>
                    </a:ext>
                  </a:extLst>
                </p14:cNvPr>
                <p14:cNvContentPartPr/>
                <p14:nvPr/>
              </p14:nvContentPartPr>
              <p14:xfrm>
                <a:off x="3588887" y="4338877"/>
                <a:ext cx="159480" cy="432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1407975-375C-FAAE-BAAE-5362020E209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53247" y="4302877"/>
                  <a:ext cx="231120" cy="50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8466003-1318-A2C5-D7A2-4D04845300D8}"/>
              </a:ext>
            </a:extLst>
          </p:cNvPr>
          <p:cNvGrpSpPr/>
          <p:nvPr/>
        </p:nvGrpSpPr>
        <p:grpSpPr>
          <a:xfrm>
            <a:off x="6900167" y="6195397"/>
            <a:ext cx="339120" cy="353880"/>
            <a:chOff x="6900167" y="6195397"/>
            <a:chExt cx="3391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D82F8F7-DE41-1FA8-A412-E10F2FD89059}"/>
                    </a:ext>
                  </a:extLst>
                </p14:cNvPr>
                <p14:cNvContentPartPr/>
                <p14:nvPr/>
              </p14:nvContentPartPr>
              <p14:xfrm>
                <a:off x="6996287" y="6195397"/>
                <a:ext cx="243000" cy="353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D82F8F7-DE41-1FA8-A412-E10F2FD8905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60647" y="6159757"/>
                  <a:ext cx="31464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282A79-4D18-3E7C-ED4A-DC703EE2E2BE}"/>
                    </a:ext>
                  </a:extLst>
                </p14:cNvPr>
                <p14:cNvContentPartPr/>
                <p14:nvPr/>
              </p14:nvContentPartPr>
              <p14:xfrm>
                <a:off x="6900167" y="6301597"/>
                <a:ext cx="280440" cy="29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282A79-4D18-3E7C-ED4A-DC703EE2E2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64527" y="6265957"/>
                  <a:ext cx="3520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078062-E439-0F86-CC05-CD68D0777E7F}"/>
              </a:ext>
            </a:extLst>
          </p:cNvPr>
          <p:cNvGrpSpPr/>
          <p:nvPr/>
        </p:nvGrpSpPr>
        <p:grpSpPr>
          <a:xfrm>
            <a:off x="4112327" y="4819837"/>
            <a:ext cx="1360800" cy="658440"/>
            <a:chOff x="4112327" y="4819837"/>
            <a:chExt cx="136080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14E0E3D-DE12-6B58-CF9D-AB7FFC14B210}"/>
                    </a:ext>
                  </a:extLst>
                </p14:cNvPr>
                <p14:cNvContentPartPr/>
                <p14:nvPr/>
              </p14:nvContentPartPr>
              <p14:xfrm>
                <a:off x="4112327" y="4819837"/>
                <a:ext cx="155160" cy="41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14E0E3D-DE12-6B58-CF9D-AB7FFC14B2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76327" y="4784197"/>
                  <a:ext cx="2268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09FF7E-9421-D59E-9528-9DF8DC2EB014}"/>
                    </a:ext>
                  </a:extLst>
                </p14:cNvPr>
                <p14:cNvContentPartPr/>
                <p14:nvPr/>
              </p14:nvContentPartPr>
              <p14:xfrm>
                <a:off x="4411127" y="4853317"/>
                <a:ext cx="168120" cy="2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09FF7E-9421-D59E-9528-9DF8DC2EB01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375127" y="4817317"/>
                  <a:ext cx="239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39E262E-49C1-45C9-D1A6-C88D074B6BA9}"/>
                    </a:ext>
                  </a:extLst>
                </p14:cNvPr>
                <p14:cNvContentPartPr/>
                <p14:nvPr/>
              </p14:nvContentPartPr>
              <p14:xfrm>
                <a:off x="4735847" y="4922797"/>
                <a:ext cx="226800" cy="82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39E262E-49C1-45C9-D1A6-C88D074B6BA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00207" y="4887157"/>
                  <a:ext cx="2984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DFFACA7-5445-4EA5-91BA-DBE7CF67678A}"/>
                    </a:ext>
                  </a:extLst>
                </p14:cNvPr>
                <p14:cNvContentPartPr/>
                <p14:nvPr/>
              </p14:nvContentPartPr>
              <p14:xfrm>
                <a:off x="5088647" y="5091277"/>
                <a:ext cx="138960" cy="136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DFFACA7-5445-4EA5-91BA-DBE7CF6767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53007" y="5055277"/>
                  <a:ext cx="210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C5C90C-F052-1CB6-7E1F-CF4EB7CC215C}"/>
                    </a:ext>
                  </a:extLst>
                </p14:cNvPr>
                <p14:cNvContentPartPr/>
                <p14:nvPr/>
              </p14:nvContentPartPr>
              <p14:xfrm>
                <a:off x="5373407" y="5334637"/>
                <a:ext cx="99720" cy="143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C5C90C-F052-1CB6-7E1F-CF4EB7CC21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337767" y="5298637"/>
                  <a:ext cx="17136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ACADBB-7230-F0D4-92FB-0C5167ECFFC0}"/>
              </a:ext>
            </a:extLst>
          </p:cNvPr>
          <p:cNvGrpSpPr/>
          <p:nvPr/>
        </p:nvGrpSpPr>
        <p:grpSpPr>
          <a:xfrm>
            <a:off x="5606327" y="5671237"/>
            <a:ext cx="309240" cy="675360"/>
            <a:chOff x="5606327" y="5671237"/>
            <a:chExt cx="309240" cy="67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A26D0EE-A454-AED3-FCA2-B900BEB5C10C}"/>
                    </a:ext>
                  </a:extLst>
                </p14:cNvPr>
                <p14:cNvContentPartPr/>
                <p14:nvPr/>
              </p14:nvContentPartPr>
              <p14:xfrm>
                <a:off x="5606327" y="5671237"/>
                <a:ext cx="51840" cy="13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A26D0EE-A454-AED3-FCA2-B900BEB5C10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70687" y="5635237"/>
                  <a:ext cx="123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3FC4B82-0118-143E-40BE-EC3E67D4423D}"/>
                    </a:ext>
                  </a:extLst>
                </p14:cNvPr>
                <p14:cNvContentPartPr/>
                <p14:nvPr/>
              </p14:nvContentPartPr>
              <p14:xfrm>
                <a:off x="5762207" y="5936197"/>
                <a:ext cx="87120" cy="196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3FC4B82-0118-143E-40BE-EC3E67D4423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26567" y="5900557"/>
                  <a:ext cx="1587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D02DE8-E03D-D0F7-E2EF-979B69849B08}"/>
                    </a:ext>
                  </a:extLst>
                </p14:cNvPr>
                <p14:cNvContentPartPr/>
                <p14:nvPr/>
              </p14:nvContentPartPr>
              <p14:xfrm>
                <a:off x="5902607" y="6273877"/>
                <a:ext cx="12960" cy="72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D02DE8-E03D-D0F7-E2EF-979B69849B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6607" y="6238237"/>
                  <a:ext cx="8460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FCD87D1-E6DF-5445-F11C-9D4693EE2CA8}"/>
                  </a:ext>
                </a:extLst>
              </p14:cNvPr>
              <p14:cNvContentPartPr/>
              <p14:nvPr/>
            </p14:nvContentPartPr>
            <p14:xfrm>
              <a:off x="2261567" y="5986237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FCD87D1-E6DF-5445-F11C-9D4693EE2CA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43567" y="59682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9EE2CAA-2FBB-CA8C-35C0-21682AEC203A}"/>
                  </a:ext>
                </a:extLst>
              </p14:cNvPr>
              <p14:cNvContentPartPr/>
              <p14:nvPr/>
            </p14:nvContentPartPr>
            <p14:xfrm>
              <a:off x="4995047" y="4915597"/>
              <a:ext cx="108720" cy="147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9EE2CAA-2FBB-CA8C-35C0-21682AEC203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977407" y="4897957"/>
                <a:ext cx="14436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E03B4911-7546-392D-F246-79DE0CDAFF5B}"/>
              </a:ext>
            </a:extLst>
          </p:cNvPr>
          <p:cNvGrpSpPr/>
          <p:nvPr/>
        </p:nvGrpSpPr>
        <p:grpSpPr>
          <a:xfrm>
            <a:off x="5084687" y="4979677"/>
            <a:ext cx="1408320" cy="1335600"/>
            <a:chOff x="5084687" y="4979677"/>
            <a:chExt cx="1408320" cy="1335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AB645D-A75F-AB9E-1DF2-33C273169138}"/>
                    </a:ext>
                  </a:extLst>
                </p14:cNvPr>
                <p14:cNvContentPartPr/>
                <p14:nvPr/>
              </p14:nvContentPartPr>
              <p14:xfrm>
                <a:off x="5084687" y="4979677"/>
                <a:ext cx="1283760" cy="1290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AB645D-A75F-AB9E-1DF2-33C2731691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66687" y="4961677"/>
                  <a:ext cx="1319400" cy="13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818C234-0FA5-7229-2C61-A93F8B5C9B3D}"/>
                    </a:ext>
                  </a:extLst>
                </p14:cNvPr>
                <p14:cNvContentPartPr/>
                <p14:nvPr/>
              </p14:nvContentPartPr>
              <p14:xfrm>
                <a:off x="6428567" y="6222757"/>
                <a:ext cx="64440" cy="92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818C234-0FA5-7229-2C61-A93F8B5C9B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410927" y="6204757"/>
                  <a:ext cx="100080" cy="12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97EAC21-9B60-6758-BD7F-658740C64DD9}"/>
                  </a:ext>
                </a:extLst>
              </p14:cNvPr>
              <p14:cNvContentPartPr/>
              <p14:nvPr/>
            </p14:nvContentPartPr>
            <p14:xfrm>
              <a:off x="8587847" y="4393957"/>
              <a:ext cx="3061440" cy="804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97EAC21-9B60-6758-BD7F-658740C64DD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569847" y="4375957"/>
                <a:ext cx="3097080" cy="8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95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49DE78-39E4-80DE-17FE-45FE176D257F}"/>
                  </a:ext>
                </a:extLst>
              </p14:cNvPr>
              <p14:cNvContentPartPr/>
              <p14:nvPr/>
            </p14:nvContentPartPr>
            <p14:xfrm>
              <a:off x="855963" y="794364"/>
              <a:ext cx="27720" cy="11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49DE78-39E4-80DE-17FE-45FE176D25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7963" y="776364"/>
                <a:ext cx="6336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98DA3017-90B1-5DF5-895B-68F0DB3DC4DB}"/>
              </a:ext>
            </a:extLst>
          </p:cNvPr>
          <p:cNvGrpSpPr/>
          <p:nvPr/>
        </p:nvGrpSpPr>
        <p:grpSpPr>
          <a:xfrm>
            <a:off x="749403" y="945564"/>
            <a:ext cx="382680" cy="245160"/>
            <a:chOff x="749403" y="945564"/>
            <a:chExt cx="382680" cy="2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E634A5F-9BBA-D8F7-2454-6CF17E28673E}"/>
                    </a:ext>
                  </a:extLst>
                </p14:cNvPr>
                <p14:cNvContentPartPr/>
                <p14:nvPr/>
              </p14:nvContentPartPr>
              <p14:xfrm>
                <a:off x="749403" y="988404"/>
                <a:ext cx="152280" cy="20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E634A5F-9BBA-D8F7-2454-6CF17E2867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1403" y="970404"/>
                  <a:ext cx="1879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48509D3-4172-9F81-2932-682E9FE3F17D}"/>
                    </a:ext>
                  </a:extLst>
                </p14:cNvPr>
                <p14:cNvContentPartPr/>
                <p14:nvPr/>
              </p14:nvContentPartPr>
              <p14:xfrm>
                <a:off x="1017243" y="945564"/>
                <a:ext cx="114840" cy="123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48509D3-4172-9F81-2932-682E9FE3F1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9243" y="927564"/>
                  <a:ext cx="1504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5DD3CA-1B0B-5E13-D9AC-358A783056A8}"/>
                  </a:ext>
                </a:extLst>
              </p14:cNvPr>
              <p14:cNvContentPartPr/>
              <p14:nvPr/>
            </p14:nvContentPartPr>
            <p14:xfrm>
              <a:off x="1327203" y="832524"/>
              <a:ext cx="222120" cy="20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5DD3CA-1B0B-5E13-D9AC-358A783056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09203" y="814524"/>
                <a:ext cx="2577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6C5524-7DF2-76AA-88FA-565DB0A2A6CA}"/>
                  </a:ext>
                </a:extLst>
              </p14:cNvPr>
              <p14:cNvContentPartPr/>
              <p14:nvPr/>
            </p14:nvContentPartPr>
            <p14:xfrm>
              <a:off x="853083" y="1791564"/>
              <a:ext cx="133560" cy="118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6C5524-7DF2-76AA-88FA-565DB0A2A6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5083" y="1773618"/>
                <a:ext cx="169200" cy="154332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E7D731E-9804-0B43-5B99-37D709C84855}"/>
              </a:ext>
            </a:extLst>
          </p:cNvPr>
          <p:cNvGrpSpPr/>
          <p:nvPr/>
        </p:nvGrpSpPr>
        <p:grpSpPr>
          <a:xfrm>
            <a:off x="1629963" y="1394124"/>
            <a:ext cx="356760" cy="407880"/>
            <a:chOff x="1629963" y="1394124"/>
            <a:chExt cx="3567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51EBB2-6C56-E023-2DEA-D2DC3F0FAA86}"/>
                    </a:ext>
                  </a:extLst>
                </p14:cNvPr>
                <p14:cNvContentPartPr/>
                <p14:nvPr/>
              </p14:nvContentPartPr>
              <p14:xfrm>
                <a:off x="1629963" y="1432284"/>
                <a:ext cx="71640" cy="134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51EBB2-6C56-E023-2DEA-D2DC3F0FAA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1963" y="1414284"/>
                  <a:ext cx="1072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A7F891D-565E-4855-91B5-C1D6958B5822}"/>
                    </a:ext>
                  </a:extLst>
                </p14:cNvPr>
                <p14:cNvContentPartPr/>
                <p14:nvPr/>
              </p14:nvContentPartPr>
              <p14:xfrm>
                <a:off x="1678923" y="1394124"/>
                <a:ext cx="129960" cy="40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A7F891D-565E-4855-91B5-C1D6958B58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0923" y="1376124"/>
                  <a:ext cx="1656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17B4B0A-FFBE-8081-9AF6-D6AC24D4D470}"/>
                    </a:ext>
                  </a:extLst>
                </p14:cNvPr>
                <p14:cNvContentPartPr/>
                <p14:nvPr/>
              </p14:nvContentPartPr>
              <p14:xfrm>
                <a:off x="1883403" y="1574124"/>
                <a:ext cx="103320" cy="11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17B4B0A-FFBE-8081-9AF6-D6AC24D4D47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65403" y="1556124"/>
                  <a:ext cx="138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2E017E-886F-A47A-C7E6-C4FE222BC850}"/>
                    </a:ext>
                  </a:extLst>
                </p14:cNvPr>
                <p14:cNvContentPartPr/>
                <p14:nvPr/>
              </p14:nvContentPartPr>
              <p14:xfrm>
                <a:off x="1874763" y="1682124"/>
                <a:ext cx="109800" cy="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2E017E-886F-A47A-C7E6-C4FE222BC8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6763" y="1664124"/>
                  <a:ext cx="1454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2E81DB-90F7-E855-6FBB-A4D940F1F230}"/>
              </a:ext>
            </a:extLst>
          </p:cNvPr>
          <p:cNvGrpSpPr/>
          <p:nvPr/>
        </p:nvGrpSpPr>
        <p:grpSpPr>
          <a:xfrm>
            <a:off x="1525563" y="2205924"/>
            <a:ext cx="463320" cy="230400"/>
            <a:chOff x="1525563" y="2205924"/>
            <a:chExt cx="4633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BADD9F-7CF4-A077-3703-01E993344DEB}"/>
                    </a:ext>
                  </a:extLst>
                </p14:cNvPr>
                <p14:cNvContentPartPr/>
                <p14:nvPr/>
              </p14:nvContentPartPr>
              <p14:xfrm>
                <a:off x="1525563" y="2205924"/>
                <a:ext cx="150120" cy="230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BADD9F-7CF4-A077-3703-01E993344D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07563" y="2187952"/>
                  <a:ext cx="185760" cy="2659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73BD20C-F996-753E-60A8-EA782ED49FFE}"/>
                    </a:ext>
                  </a:extLst>
                </p14:cNvPr>
                <p14:cNvContentPartPr/>
                <p14:nvPr/>
              </p14:nvContentPartPr>
              <p14:xfrm>
                <a:off x="1855323" y="2208444"/>
                <a:ext cx="43560" cy="1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73BD20C-F996-753E-60A8-EA782ED49F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7323" y="2190444"/>
                  <a:ext cx="79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9A0146-C8D5-971C-6FDA-5C412DBE0287}"/>
                    </a:ext>
                  </a:extLst>
                </p14:cNvPr>
                <p14:cNvContentPartPr/>
                <p14:nvPr/>
              </p14:nvContentPartPr>
              <p14:xfrm>
                <a:off x="1835883" y="2312844"/>
                <a:ext cx="153000" cy="27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9A0146-C8D5-971C-6FDA-5C412DBE02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17883" y="2294844"/>
                  <a:ext cx="18864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FBB948-2F51-A2DF-C5B7-3DE5CA8191D4}"/>
              </a:ext>
            </a:extLst>
          </p:cNvPr>
          <p:cNvGrpSpPr/>
          <p:nvPr/>
        </p:nvGrpSpPr>
        <p:grpSpPr>
          <a:xfrm>
            <a:off x="2041083" y="750444"/>
            <a:ext cx="866520" cy="348840"/>
            <a:chOff x="2041083" y="750444"/>
            <a:chExt cx="866520" cy="34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7FF424-766D-14E6-5245-3C22EFFED6DF}"/>
                    </a:ext>
                  </a:extLst>
                </p14:cNvPr>
                <p14:cNvContentPartPr/>
                <p14:nvPr/>
              </p14:nvContentPartPr>
              <p14:xfrm>
                <a:off x="2041083" y="750444"/>
                <a:ext cx="213480" cy="241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7FF424-766D-14E6-5245-3C22EFFED6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23083" y="732444"/>
                  <a:ext cx="249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5167398-04F8-AA59-3F2D-EBFECBB21942}"/>
                    </a:ext>
                  </a:extLst>
                </p14:cNvPr>
                <p14:cNvContentPartPr/>
                <p14:nvPr/>
              </p14:nvContentPartPr>
              <p14:xfrm>
                <a:off x="2049003" y="886524"/>
                <a:ext cx="137880" cy="1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5167398-04F8-AA59-3F2D-EBFECBB2194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31003" y="868524"/>
                  <a:ext cx="17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070CCB-5BF6-F988-FC76-B49362D41525}"/>
                    </a:ext>
                  </a:extLst>
                </p14:cNvPr>
                <p14:cNvContentPartPr/>
                <p14:nvPr/>
              </p14:nvContentPartPr>
              <p14:xfrm>
                <a:off x="2167803" y="1000284"/>
                <a:ext cx="119160" cy="99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070CCB-5BF6-F988-FC76-B49362D4152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49803" y="982284"/>
                  <a:ext cx="154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D838EB-E090-DDEE-227C-DEF25E38B839}"/>
                    </a:ext>
                  </a:extLst>
                </p14:cNvPr>
                <p14:cNvContentPartPr/>
                <p14:nvPr/>
              </p14:nvContentPartPr>
              <p14:xfrm>
                <a:off x="2349243" y="980124"/>
                <a:ext cx="111960" cy="11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D838EB-E090-DDEE-227C-DEF25E38B8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31243" y="962124"/>
                  <a:ext cx="1476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0FBA50-82A2-651B-CAE0-B1637E395563}"/>
                    </a:ext>
                  </a:extLst>
                </p14:cNvPr>
                <p14:cNvContentPartPr/>
                <p14:nvPr/>
              </p14:nvContentPartPr>
              <p14:xfrm>
                <a:off x="2514123" y="871404"/>
                <a:ext cx="31320" cy="199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0FBA50-82A2-651B-CAE0-B1637E395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6123" y="853404"/>
                  <a:ext cx="669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D2FD83-8BE9-A96F-48F5-6E7D843145A1}"/>
                    </a:ext>
                  </a:extLst>
                </p14:cNvPr>
                <p14:cNvContentPartPr/>
                <p14:nvPr/>
              </p14:nvContentPartPr>
              <p14:xfrm>
                <a:off x="2457243" y="817404"/>
                <a:ext cx="396360" cy="196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D2FD83-8BE9-A96F-48F5-6E7D843145A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39243" y="799404"/>
                  <a:ext cx="432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92198C-DBA6-CE34-F129-554ABBED2640}"/>
                    </a:ext>
                  </a:extLst>
                </p14:cNvPr>
                <p14:cNvContentPartPr/>
                <p14:nvPr/>
              </p14:nvContentPartPr>
              <p14:xfrm>
                <a:off x="2785563" y="899484"/>
                <a:ext cx="122040" cy="18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92198C-DBA6-CE34-F129-554ABBED264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67563" y="881484"/>
                  <a:ext cx="1576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996E1BB-9A1A-3F2F-F89D-274EE61EB5A4}"/>
                  </a:ext>
                </a:extLst>
              </p14:cNvPr>
              <p14:cNvContentPartPr/>
              <p14:nvPr/>
            </p14:nvContentPartPr>
            <p14:xfrm>
              <a:off x="5273883" y="792924"/>
              <a:ext cx="117360" cy="168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996E1BB-9A1A-3F2F-F89D-274EE61EB5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55883" y="774924"/>
                <a:ext cx="15300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2E7CAA2-E779-9252-02EB-BCDC30286172}"/>
                  </a:ext>
                </a:extLst>
              </p14:cNvPr>
              <p14:cNvContentPartPr/>
              <p14:nvPr/>
            </p14:nvContentPartPr>
            <p14:xfrm>
              <a:off x="5325003" y="614364"/>
              <a:ext cx="1800" cy="3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2E7CAA2-E779-9252-02EB-BCDC302861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07003" y="596364"/>
                <a:ext cx="37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7C583FF-E5B0-D0C8-0A2E-74F8D57C4737}"/>
                  </a:ext>
                </a:extLst>
              </p14:cNvPr>
              <p14:cNvContentPartPr/>
              <p14:nvPr/>
            </p14:nvContentPartPr>
            <p14:xfrm>
              <a:off x="5538483" y="782844"/>
              <a:ext cx="94680" cy="9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7C583FF-E5B0-D0C8-0A2E-74F8D57C473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0483" y="764844"/>
                <a:ext cx="1303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F492C25-3607-5291-D19A-23CE8F447739}"/>
                  </a:ext>
                </a:extLst>
              </p14:cNvPr>
              <p14:cNvContentPartPr/>
              <p14:nvPr/>
            </p14:nvContentPartPr>
            <p14:xfrm>
              <a:off x="5567283" y="875724"/>
              <a:ext cx="68040" cy="10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F492C25-3607-5291-D19A-23CE8F44773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49283" y="857724"/>
                <a:ext cx="103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B9100D4-F487-B178-36C6-6E57EE260AE9}"/>
                  </a:ext>
                </a:extLst>
              </p14:cNvPr>
              <p14:cNvContentPartPr/>
              <p14:nvPr/>
            </p14:nvContentPartPr>
            <p14:xfrm>
              <a:off x="5822883" y="682044"/>
              <a:ext cx="18360" cy="231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B9100D4-F487-B178-36C6-6E57EE260A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04883" y="664044"/>
                <a:ext cx="54000" cy="26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61BE15C-969F-A87B-EA50-99BA13976B6F}"/>
              </a:ext>
            </a:extLst>
          </p:cNvPr>
          <p:cNvGrpSpPr/>
          <p:nvPr/>
        </p:nvGrpSpPr>
        <p:grpSpPr>
          <a:xfrm>
            <a:off x="5240043" y="1385484"/>
            <a:ext cx="840960" cy="377280"/>
            <a:chOff x="5240043" y="1385484"/>
            <a:chExt cx="8409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0D6F6A8-20BA-23AC-15E2-E9DE1640ECB9}"/>
                    </a:ext>
                  </a:extLst>
                </p14:cNvPr>
                <p14:cNvContentPartPr/>
                <p14:nvPr/>
              </p14:nvContentPartPr>
              <p14:xfrm>
                <a:off x="5240043" y="1385484"/>
                <a:ext cx="256680" cy="255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0D6F6A8-20BA-23AC-15E2-E9DE1640EC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22043" y="1367484"/>
                  <a:ext cx="292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53C457-F80E-1083-C9CE-25CD05BB96B2}"/>
                    </a:ext>
                  </a:extLst>
                </p14:cNvPr>
                <p14:cNvContentPartPr/>
                <p14:nvPr/>
              </p14:nvContentPartPr>
              <p14:xfrm>
                <a:off x="5303403" y="1509324"/>
                <a:ext cx="142200" cy="39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53C457-F80E-1083-C9CE-25CD05BB96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5403" y="1491324"/>
                  <a:ext cx="177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361DD66-00F0-B425-03EB-C637B422BF2B}"/>
                    </a:ext>
                  </a:extLst>
                </p14:cNvPr>
                <p14:cNvContentPartPr/>
                <p14:nvPr/>
              </p14:nvContentPartPr>
              <p14:xfrm>
                <a:off x="5426523" y="1633524"/>
                <a:ext cx="119160" cy="12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361DD66-00F0-B425-03EB-C637B422BF2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08523" y="1615524"/>
                  <a:ext cx="154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C9A02C0-03EB-5A6F-0A3C-BD28EA9DB15C}"/>
                    </a:ext>
                  </a:extLst>
                </p14:cNvPr>
                <p14:cNvContentPartPr/>
                <p14:nvPr/>
              </p14:nvContentPartPr>
              <p14:xfrm>
                <a:off x="5611203" y="1600044"/>
                <a:ext cx="102600" cy="139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C9A02C0-03EB-5A6F-0A3C-BD28EA9DB15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93203" y="1582044"/>
                  <a:ext cx="1382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69B187-DB2D-85D6-62F3-2D014ED340CC}"/>
                    </a:ext>
                  </a:extLst>
                </p14:cNvPr>
                <p14:cNvContentPartPr/>
                <p14:nvPr/>
              </p14:nvContentPartPr>
              <p14:xfrm>
                <a:off x="5808483" y="1531644"/>
                <a:ext cx="54720" cy="205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69B187-DB2D-85D6-62F3-2D014ED340C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90483" y="1513644"/>
                  <a:ext cx="903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0C94D7B-8EAB-A3FF-1F5A-96C96198CCE2}"/>
                    </a:ext>
                  </a:extLst>
                </p14:cNvPr>
                <p14:cNvContentPartPr/>
                <p14:nvPr/>
              </p14:nvContentPartPr>
              <p14:xfrm>
                <a:off x="5739363" y="1646844"/>
                <a:ext cx="87480" cy="2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0C94D7B-8EAB-A3FF-1F5A-96C96198CCE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1363" y="1628844"/>
                  <a:ext cx="123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D034B96-E422-3B56-5153-51532C9C39D6}"/>
                    </a:ext>
                  </a:extLst>
                </p14:cNvPr>
                <p14:cNvContentPartPr/>
                <p14:nvPr/>
              </p14:nvContentPartPr>
              <p14:xfrm>
                <a:off x="5997843" y="1497084"/>
                <a:ext cx="83160" cy="88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D034B96-E422-3B56-5153-51532C9C39D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79843" y="1479084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DFC5D9-A007-BFF2-58A8-278A71F95FF9}"/>
              </a:ext>
            </a:extLst>
          </p:cNvPr>
          <p:cNvGrpSpPr/>
          <p:nvPr/>
        </p:nvGrpSpPr>
        <p:grpSpPr>
          <a:xfrm>
            <a:off x="5191803" y="2319324"/>
            <a:ext cx="166680" cy="263160"/>
            <a:chOff x="5191803" y="2319324"/>
            <a:chExt cx="16668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3FF758-BB6E-9989-DD91-B77668F036C6}"/>
                    </a:ext>
                  </a:extLst>
                </p14:cNvPr>
                <p14:cNvContentPartPr/>
                <p14:nvPr/>
              </p14:nvContentPartPr>
              <p14:xfrm>
                <a:off x="5191803" y="2326524"/>
                <a:ext cx="96840" cy="78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3FF758-BB6E-9989-DD91-B77668F036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73803" y="2308524"/>
                  <a:ext cx="132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4234FB2-4164-D432-7651-2773D7164B49}"/>
                    </a:ext>
                  </a:extLst>
                </p14:cNvPr>
                <p14:cNvContentPartPr/>
                <p14:nvPr/>
              </p14:nvContentPartPr>
              <p14:xfrm>
                <a:off x="5283243" y="2319324"/>
                <a:ext cx="75240" cy="263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4234FB2-4164-D432-7651-2773D7164B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65243" y="2301324"/>
                  <a:ext cx="11088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1884FC-3AC6-9718-042B-E253F2A792B6}"/>
              </a:ext>
            </a:extLst>
          </p:cNvPr>
          <p:cNvGrpSpPr/>
          <p:nvPr/>
        </p:nvGrpSpPr>
        <p:grpSpPr>
          <a:xfrm>
            <a:off x="5549283" y="2401404"/>
            <a:ext cx="120600" cy="93960"/>
            <a:chOff x="5549283" y="2401404"/>
            <a:chExt cx="12060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19CCB64-2BC1-B8F6-6E00-313C7DDA7F30}"/>
                    </a:ext>
                  </a:extLst>
                </p14:cNvPr>
                <p14:cNvContentPartPr/>
                <p14:nvPr/>
              </p14:nvContentPartPr>
              <p14:xfrm>
                <a:off x="5559363" y="2401404"/>
                <a:ext cx="103320" cy="19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19CCB64-2BC1-B8F6-6E00-313C7DDA7F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41363" y="2383404"/>
                  <a:ext cx="138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D6265D-91E2-7FF7-1BC9-9B13AFE4C939}"/>
                    </a:ext>
                  </a:extLst>
                </p14:cNvPr>
                <p14:cNvContentPartPr/>
                <p14:nvPr/>
              </p14:nvContentPartPr>
              <p14:xfrm>
                <a:off x="5549283" y="2476284"/>
                <a:ext cx="120600" cy="19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D6265D-91E2-7FF7-1BC9-9B13AFE4C9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31283" y="2458284"/>
                  <a:ext cx="1562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0C0D1BF-8E4E-866E-EF5F-C01564EF4C02}"/>
              </a:ext>
            </a:extLst>
          </p:cNvPr>
          <p:cNvGrpSpPr/>
          <p:nvPr/>
        </p:nvGrpSpPr>
        <p:grpSpPr>
          <a:xfrm>
            <a:off x="5161563" y="2978844"/>
            <a:ext cx="544320" cy="209160"/>
            <a:chOff x="5161563" y="2978844"/>
            <a:chExt cx="5443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6FFD0B-24B0-BD6E-22B9-D0741E56B2E8}"/>
                    </a:ext>
                  </a:extLst>
                </p14:cNvPr>
                <p14:cNvContentPartPr/>
                <p14:nvPr/>
              </p14:nvContentPartPr>
              <p14:xfrm>
                <a:off x="5161563" y="2983164"/>
                <a:ext cx="219960" cy="204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6FFD0B-24B0-BD6E-22B9-D0741E56B2E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43563" y="2965164"/>
                  <a:ext cx="2556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19AE7E4-F425-E153-3C83-FD3548B83BFC}"/>
                    </a:ext>
                  </a:extLst>
                </p14:cNvPr>
                <p14:cNvContentPartPr/>
                <p14:nvPr/>
              </p14:nvContentPartPr>
              <p14:xfrm>
                <a:off x="5529843" y="2978844"/>
                <a:ext cx="109800" cy="2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19AE7E4-F425-E153-3C83-FD3548B83BF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1843" y="2960844"/>
                  <a:ext cx="1454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841FD1B-2132-406E-2673-961FA39E6E45}"/>
                    </a:ext>
                  </a:extLst>
                </p14:cNvPr>
                <p14:cNvContentPartPr/>
                <p14:nvPr/>
              </p14:nvContentPartPr>
              <p14:xfrm>
                <a:off x="5542083" y="3052284"/>
                <a:ext cx="163800" cy="41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841FD1B-2132-406E-2673-961FA39E6E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24083" y="3034284"/>
                  <a:ext cx="19944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57B5745-A649-C797-AC63-7FB5945C798F}"/>
              </a:ext>
            </a:extLst>
          </p:cNvPr>
          <p:cNvGrpSpPr/>
          <p:nvPr/>
        </p:nvGrpSpPr>
        <p:grpSpPr>
          <a:xfrm>
            <a:off x="3093003" y="345084"/>
            <a:ext cx="2248200" cy="746280"/>
            <a:chOff x="3093003" y="345084"/>
            <a:chExt cx="2248200" cy="7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75E7527-C04B-6D82-35A0-8F5D64494236}"/>
                    </a:ext>
                  </a:extLst>
                </p14:cNvPr>
                <p14:cNvContentPartPr/>
                <p14:nvPr/>
              </p14:nvContentPartPr>
              <p14:xfrm>
                <a:off x="3093003" y="345084"/>
                <a:ext cx="2071080" cy="303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75E7527-C04B-6D82-35A0-8F5D6449423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86883" y="338964"/>
                  <a:ext cx="20833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6622CF4-CCE0-1946-279B-926597EF1AAB}"/>
                    </a:ext>
                  </a:extLst>
                </p14:cNvPr>
                <p14:cNvContentPartPr/>
                <p14:nvPr/>
              </p14:nvContentPartPr>
              <p14:xfrm>
                <a:off x="5087403" y="440844"/>
                <a:ext cx="149040" cy="204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6622CF4-CCE0-1946-279B-926597EF1A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81283" y="434724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6A47FF7-43D0-FDDA-C9DF-9FAAC7F255C2}"/>
                    </a:ext>
                  </a:extLst>
                </p14:cNvPr>
                <p14:cNvContentPartPr/>
                <p14:nvPr/>
              </p14:nvContentPartPr>
              <p14:xfrm>
                <a:off x="3568203" y="809484"/>
                <a:ext cx="6840" cy="25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6A47FF7-43D0-FDDA-C9DF-9FAAC7F255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62083" y="803364"/>
                  <a:ext cx="190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E4413AD-4F01-6E60-D210-FEBCFED34299}"/>
                    </a:ext>
                  </a:extLst>
                </p14:cNvPr>
                <p14:cNvContentPartPr/>
                <p14:nvPr/>
              </p14:nvContentPartPr>
              <p14:xfrm>
                <a:off x="3563883" y="980844"/>
                <a:ext cx="137880" cy="2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E4413AD-4F01-6E60-D210-FEBCFED342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57763" y="974724"/>
                  <a:ext cx="150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D88BFB-97EF-959F-E5C3-05F092B2304F}"/>
                    </a:ext>
                  </a:extLst>
                </p14:cNvPr>
                <p14:cNvContentPartPr/>
                <p14:nvPr/>
              </p14:nvContentPartPr>
              <p14:xfrm>
                <a:off x="3771243" y="769884"/>
                <a:ext cx="27720" cy="321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D88BFB-97EF-959F-E5C3-05F092B2304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65123" y="763764"/>
                  <a:ext cx="399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B34212-C4C8-BBDB-681C-99A5AE25E78D}"/>
                    </a:ext>
                  </a:extLst>
                </p14:cNvPr>
                <p14:cNvContentPartPr/>
                <p14:nvPr/>
              </p14:nvContentPartPr>
              <p14:xfrm>
                <a:off x="3882483" y="855924"/>
                <a:ext cx="153720" cy="210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EB34212-C4C8-BBDB-681C-99A5AE25E7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76363" y="849804"/>
                  <a:ext cx="165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A6C975C-844B-E8C2-59E8-CB2D40062881}"/>
                    </a:ext>
                  </a:extLst>
                </p14:cNvPr>
                <p14:cNvContentPartPr/>
                <p14:nvPr/>
              </p14:nvContentPartPr>
              <p14:xfrm>
                <a:off x="4118283" y="828924"/>
                <a:ext cx="221400" cy="192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A6C975C-844B-E8C2-59E8-CB2D4006288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12163" y="822804"/>
                  <a:ext cx="2336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0470D81-0DEC-DAA4-3D08-7881338E04B9}"/>
                    </a:ext>
                  </a:extLst>
                </p14:cNvPr>
                <p14:cNvContentPartPr/>
                <p14:nvPr/>
              </p14:nvContentPartPr>
              <p14:xfrm>
                <a:off x="4479003" y="695004"/>
                <a:ext cx="178560" cy="172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0470D81-0DEC-DAA4-3D08-7881338E04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72883" y="688884"/>
                  <a:ext cx="190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7D2EE8-6A0E-AB95-ACE9-369F3F2DC3B3}"/>
                    </a:ext>
                  </a:extLst>
                </p14:cNvPr>
                <p14:cNvContentPartPr/>
                <p14:nvPr/>
              </p14:nvContentPartPr>
              <p14:xfrm>
                <a:off x="4596363" y="1009644"/>
                <a:ext cx="3960" cy="69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7D2EE8-6A0E-AB95-ACE9-369F3F2DC3B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90243" y="1003524"/>
                  <a:ext cx="16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381E314-6FA9-0896-E8B2-88785C75F924}"/>
                    </a:ext>
                  </a:extLst>
                </p14:cNvPr>
                <p14:cNvContentPartPr/>
                <p14:nvPr/>
              </p14:nvContentPartPr>
              <p14:xfrm>
                <a:off x="5048883" y="356244"/>
                <a:ext cx="261360" cy="344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381E314-6FA9-0896-E8B2-88785C75F92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42763" y="350124"/>
                  <a:ext cx="273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B7EDB47-D00D-B68D-B873-CC4A3742FD12}"/>
                    </a:ext>
                  </a:extLst>
                </p14:cNvPr>
                <p14:cNvContentPartPr/>
                <p14:nvPr/>
              </p14:nvContentPartPr>
              <p14:xfrm>
                <a:off x="5091003" y="447324"/>
                <a:ext cx="199800" cy="215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B7EDB47-D00D-B68D-B873-CC4A3742FD1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84883" y="441204"/>
                  <a:ext cx="212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CB7062F-E876-73DA-35DB-5B60F02DB999}"/>
                    </a:ext>
                  </a:extLst>
                </p14:cNvPr>
                <p14:cNvContentPartPr/>
                <p14:nvPr/>
              </p14:nvContentPartPr>
              <p14:xfrm>
                <a:off x="4980483" y="400884"/>
                <a:ext cx="360720" cy="363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CB7062F-E876-73DA-35DB-5B60F02DB99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74369" y="394764"/>
                  <a:ext cx="372948" cy="376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80798F7-357B-3AD4-A5CA-174B81559CFD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120905" y="3637293"/>
            <a:ext cx="5682439" cy="264953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0FC9A98-6A97-199D-54D1-122AB9996D42}"/>
              </a:ext>
            </a:extLst>
          </p:cNvPr>
          <p:cNvPicPr>
            <a:picLocks noChangeAspect="1"/>
          </p:cNvPicPr>
          <p:nvPr/>
        </p:nvPicPr>
        <p:blipFill>
          <a:blip r:embed="rId103"/>
          <a:stretch>
            <a:fillRect/>
          </a:stretch>
        </p:blipFill>
        <p:spPr>
          <a:xfrm>
            <a:off x="25941" y="3033933"/>
            <a:ext cx="4974439" cy="12679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A8A64B7-BBF5-5BA3-8661-18D69A1A257F}"/>
              </a:ext>
            </a:extLst>
          </p:cNvPr>
          <p:cNvPicPr>
            <a:picLocks noChangeAspect="1"/>
          </p:cNvPicPr>
          <p:nvPr/>
        </p:nvPicPr>
        <p:blipFill>
          <a:blip r:embed="rId104"/>
          <a:stretch>
            <a:fillRect/>
          </a:stretch>
        </p:blipFill>
        <p:spPr>
          <a:xfrm>
            <a:off x="6318252" y="0"/>
            <a:ext cx="590705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1A33FD-E19F-B0D6-5957-149416077DF8}"/>
                  </a:ext>
                </a:extLst>
              </p14:cNvPr>
              <p14:cNvContentPartPr/>
              <p14:nvPr/>
            </p14:nvContentPartPr>
            <p14:xfrm>
              <a:off x="7782167" y="5567603"/>
              <a:ext cx="1076400" cy="45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1A33FD-E19F-B0D6-5957-149416077DF8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764167" y="5549603"/>
                <a:ext cx="1112040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585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807BA6-8DC9-9387-3AEE-C0022210B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200" y="261495"/>
            <a:ext cx="7525800" cy="63350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20C9B2-AA9E-115B-2A5A-EB0ED0BBD1DF}"/>
              </a:ext>
            </a:extLst>
          </p:cNvPr>
          <p:cNvSpPr txBox="1">
            <a:spLocks/>
          </p:cNvSpPr>
          <p:nvPr/>
        </p:nvSpPr>
        <p:spPr>
          <a:xfrm>
            <a:off x="0" y="13479"/>
            <a:ext cx="4246179" cy="684452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Is this right?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4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5183-5519-F063-1FE2-89E25964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79"/>
            <a:ext cx="4246179" cy="6844522"/>
          </a:xfrm>
        </p:spPr>
        <p:txBody>
          <a:bodyPr>
            <a:normAutofit/>
          </a:bodyPr>
          <a:lstStyle/>
          <a:p>
            <a:r>
              <a:rPr lang="en-US" dirty="0"/>
              <a:t>Is this right?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much system energy should be lost when there’s air resistance?????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B137C-7468-EF80-8CAC-3CA50D4A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79" y="0"/>
            <a:ext cx="7945821" cy="68445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61BD2E-16C3-EED9-E296-C5D21048FEE3}"/>
                  </a:ext>
                </a:extLst>
              </p14:cNvPr>
              <p14:cNvContentPartPr/>
              <p14:nvPr/>
            </p14:nvContentPartPr>
            <p14:xfrm>
              <a:off x="4863287" y="3688090"/>
              <a:ext cx="3986640" cy="3114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61BD2E-16C3-EED9-E296-C5D21048FE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57167" y="3681970"/>
                <a:ext cx="3998880" cy="31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971719-00EB-F00A-32C2-A0160769C40B}"/>
                  </a:ext>
                </a:extLst>
              </p14:cNvPr>
              <p14:cNvContentPartPr/>
              <p14:nvPr/>
            </p14:nvContentPartPr>
            <p14:xfrm>
              <a:off x="8754167" y="962170"/>
              <a:ext cx="31881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971719-00EB-F00A-32C2-A0160769C4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8047" y="956050"/>
                <a:ext cx="3200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512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13F38E-C846-DFDE-1FC6-C818D9FEE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042" y="283187"/>
            <a:ext cx="7763958" cy="61444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CBDAAE-D48E-CBC9-3F01-34C244E824DF}"/>
              </a:ext>
            </a:extLst>
          </p:cNvPr>
          <p:cNvSpPr txBox="1"/>
          <p:nvPr/>
        </p:nvSpPr>
        <p:spPr>
          <a:xfrm>
            <a:off x="199697" y="515007"/>
            <a:ext cx="358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this right?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0005E-254D-08C1-6971-5E7D2770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676" y="1516444"/>
            <a:ext cx="4896533" cy="2648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072A29-5E54-6AB3-FA0A-76FB97821668}"/>
                  </a:ext>
                </a:extLst>
              </p14:cNvPr>
              <p14:cNvContentPartPr/>
              <p14:nvPr/>
            </p14:nvContentPartPr>
            <p14:xfrm>
              <a:off x="586440" y="2168890"/>
              <a:ext cx="3018600" cy="852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072A29-5E54-6AB3-FA0A-76FB978216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320" y="2162770"/>
                <a:ext cx="3030840" cy="86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73FA623-C04A-1B16-CF8A-14781128BC2E}"/>
              </a:ext>
            </a:extLst>
          </p:cNvPr>
          <p:cNvGrpSpPr/>
          <p:nvPr/>
        </p:nvGrpSpPr>
        <p:grpSpPr>
          <a:xfrm>
            <a:off x="10196640" y="230650"/>
            <a:ext cx="211320" cy="181080"/>
            <a:chOff x="10196640" y="230650"/>
            <a:chExt cx="21132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A3983AA-C04C-9E70-4C83-1FB0B9F13623}"/>
                    </a:ext>
                  </a:extLst>
                </p14:cNvPr>
                <p14:cNvContentPartPr/>
                <p14:nvPr/>
              </p14:nvContentPartPr>
              <p14:xfrm>
                <a:off x="10211760" y="230650"/>
                <a:ext cx="196200" cy="16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A3983AA-C04C-9E70-4C83-1FB0B9F1362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05640" y="224530"/>
                  <a:ext cx="208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0BA400C-113C-7411-5A1A-369E96F37D47}"/>
                    </a:ext>
                  </a:extLst>
                </p14:cNvPr>
                <p14:cNvContentPartPr/>
                <p14:nvPr/>
              </p14:nvContentPartPr>
              <p14:xfrm>
                <a:off x="10196640" y="314170"/>
                <a:ext cx="71640" cy="97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0BA400C-113C-7411-5A1A-369E96F37D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90520" y="308050"/>
                  <a:ext cx="83880" cy="10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E705D5-0CAB-138F-5D48-A9D185BABF0F}"/>
                  </a:ext>
                </a:extLst>
              </p14:cNvPr>
              <p14:cNvContentPartPr/>
              <p14:nvPr/>
            </p14:nvContentPartPr>
            <p14:xfrm>
              <a:off x="9115200" y="1066930"/>
              <a:ext cx="28580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E705D5-0CAB-138F-5D48-A9D185BABF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09080" y="1060810"/>
                <a:ext cx="287028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B1506FD-5A4D-29AA-959A-75686630E2F6}"/>
              </a:ext>
            </a:extLst>
          </p:cNvPr>
          <p:cNvGrpSpPr/>
          <p:nvPr/>
        </p:nvGrpSpPr>
        <p:grpSpPr>
          <a:xfrm>
            <a:off x="9631080" y="3688810"/>
            <a:ext cx="2149200" cy="1427400"/>
            <a:chOff x="9631080" y="3688810"/>
            <a:chExt cx="2149200" cy="14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75013E-7A92-DAEB-2DFB-9EB705DA80B5}"/>
                    </a:ext>
                  </a:extLst>
                </p14:cNvPr>
                <p14:cNvContentPartPr/>
                <p14:nvPr/>
              </p14:nvContentPartPr>
              <p14:xfrm>
                <a:off x="10542240" y="3688810"/>
                <a:ext cx="1238040" cy="3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75013E-7A92-DAEB-2DFB-9EB705DA80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36120" y="3682690"/>
                  <a:ext cx="12502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BF2A12-1E99-04D2-1094-C60BA3B5E6A3}"/>
                    </a:ext>
                  </a:extLst>
                </p14:cNvPr>
                <p14:cNvContentPartPr/>
                <p14:nvPr/>
              </p14:nvContentPartPr>
              <p14:xfrm>
                <a:off x="11637360" y="3753970"/>
                <a:ext cx="114120" cy="1170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BF2A12-1E99-04D2-1094-C60BA3B5E6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31240" y="3747850"/>
                  <a:ext cx="126360" cy="11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05AA9E-7BE7-4214-AA61-E3D7263E6A1E}"/>
                    </a:ext>
                  </a:extLst>
                </p14:cNvPr>
                <p14:cNvContentPartPr/>
                <p14:nvPr/>
              </p14:nvContentPartPr>
              <p14:xfrm>
                <a:off x="11657880" y="4807690"/>
                <a:ext cx="106920" cy="11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05AA9E-7BE7-4214-AA61-E3D7263E6A1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51760" y="4801570"/>
                  <a:ext cx="119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E4E4FBD-E6F0-6B3E-1D40-06ABE4D8E1F5}"/>
                    </a:ext>
                  </a:extLst>
                </p14:cNvPr>
                <p14:cNvContentPartPr/>
                <p14:nvPr/>
              </p14:nvContentPartPr>
              <p14:xfrm>
                <a:off x="10687320" y="4325650"/>
                <a:ext cx="874440" cy="41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E4E4FBD-E6F0-6B3E-1D40-06ABE4D8E1F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81200" y="4319530"/>
                  <a:ext cx="88668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273FC84-846F-2D0D-A05A-5AA5DEAD7F69}"/>
                    </a:ext>
                  </a:extLst>
                </p14:cNvPr>
                <p14:cNvContentPartPr/>
                <p14:nvPr/>
              </p14:nvContentPartPr>
              <p14:xfrm>
                <a:off x="10631520" y="4693210"/>
                <a:ext cx="94680" cy="16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273FC84-846F-2D0D-A05A-5AA5DEAD7F6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625400" y="4687090"/>
                  <a:ext cx="106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8F771F-1FB8-CBCD-C96F-32B04433EA8F}"/>
                    </a:ext>
                  </a:extLst>
                </p14:cNvPr>
                <p14:cNvContentPartPr/>
                <p14:nvPr/>
              </p14:nvContentPartPr>
              <p14:xfrm>
                <a:off x="9680040" y="4671250"/>
                <a:ext cx="35640" cy="212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8F771F-1FB8-CBCD-C96F-32B04433EA8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673920" y="4665130"/>
                  <a:ext cx="47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3BC7138-A956-2626-FBD8-477458457F46}"/>
                    </a:ext>
                  </a:extLst>
                </p14:cNvPr>
                <p14:cNvContentPartPr/>
                <p14:nvPr/>
              </p14:nvContentPartPr>
              <p14:xfrm>
                <a:off x="9631080" y="4600330"/>
                <a:ext cx="223200" cy="20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3BC7138-A956-2626-FBD8-477458457F4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624960" y="4594210"/>
                  <a:ext cx="235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98DE58B-DA31-C39A-7012-4D6C3E2ADACF}"/>
                    </a:ext>
                  </a:extLst>
                </p14:cNvPr>
                <p14:cNvContentPartPr/>
                <p14:nvPr/>
              </p14:nvContentPartPr>
              <p14:xfrm>
                <a:off x="9857880" y="4645690"/>
                <a:ext cx="86040" cy="11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98DE58B-DA31-C39A-7012-4D6C3E2ADAC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851760" y="4639570"/>
                  <a:ext cx="98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B7887BC-2ACB-6A66-BC1F-004106606C2E}"/>
                    </a:ext>
                  </a:extLst>
                </p14:cNvPr>
                <p14:cNvContentPartPr/>
                <p14:nvPr/>
              </p14:nvContentPartPr>
              <p14:xfrm>
                <a:off x="9980280" y="4582690"/>
                <a:ext cx="102600" cy="9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B7887BC-2ACB-6A66-BC1F-004106606C2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974160" y="4576570"/>
                  <a:ext cx="114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F7CC7C6-AE9A-8ABF-14B7-4AFEE7652BB6}"/>
                    </a:ext>
                  </a:extLst>
                </p14:cNvPr>
                <p14:cNvContentPartPr/>
                <p14:nvPr/>
              </p14:nvContentPartPr>
              <p14:xfrm>
                <a:off x="10123920" y="4470010"/>
                <a:ext cx="106200" cy="9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F7CC7C6-AE9A-8ABF-14B7-4AFEE7652B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17800" y="4463890"/>
                  <a:ext cx="118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347472-C1B9-C554-D754-454E1886D5FD}"/>
                    </a:ext>
                  </a:extLst>
                </p14:cNvPr>
                <p14:cNvContentPartPr/>
                <p14:nvPr/>
              </p14:nvContentPartPr>
              <p14:xfrm>
                <a:off x="10263600" y="4225930"/>
                <a:ext cx="95040" cy="253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347472-C1B9-C554-D754-454E1886D5F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57480" y="4219810"/>
                  <a:ext cx="107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0432417-AA7D-C7A7-403C-45709A51C95F}"/>
                    </a:ext>
                  </a:extLst>
                </p14:cNvPr>
                <p14:cNvContentPartPr/>
                <p14:nvPr/>
              </p14:nvContentPartPr>
              <p14:xfrm>
                <a:off x="10516320" y="4197850"/>
                <a:ext cx="77760" cy="132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0432417-AA7D-C7A7-403C-45709A51C9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10200" y="4191730"/>
                  <a:ext cx="900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9F05F0-BA09-41A2-F92B-179935D87C39}"/>
                    </a:ext>
                  </a:extLst>
                </p14:cNvPr>
                <p14:cNvContentPartPr/>
                <p14:nvPr/>
              </p14:nvContentPartPr>
              <p14:xfrm>
                <a:off x="10613880" y="3980050"/>
                <a:ext cx="78840" cy="270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9F05F0-BA09-41A2-F92B-179935D87C3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607760" y="3973930"/>
                  <a:ext cx="91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6BF502-5CD5-AAD7-05F6-F87F891F1F75}"/>
                    </a:ext>
                  </a:extLst>
                </p14:cNvPr>
                <p14:cNvContentPartPr/>
                <p14:nvPr/>
              </p14:nvContentPartPr>
              <p14:xfrm>
                <a:off x="10717560" y="3981850"/>
                <a:ext cx="85320" cy="229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6BF502-5CD5-AAD7-05F6-F87F891F1F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711440" y="3975730"/>
                  <a:ext cx="975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201DF98-C662-4C30-D824-5CED2A210888}"/>
                    </a:ext>
                  </a:extLst>
                </p14:cNvPr>
                <p14:cNvContentPartPr/>
                <p14:nvPr/>
              </p14:nvContentPartPr>
              <p14:xfrm>
                <a:off x="10748160" y="4147810"/>
                <a:ext cx="39240" cy="3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201DF98-C662-4C30-D824-5CED2A2108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742040" y="4141690"/>
                  <a:ext cx="514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74A4682-1AED-5DFD-6330-14FA1F2C1E13}"/>
                    </a:ext>
                  </a:extLst>
                </p14:cNvPr>
                <p14:cNvContentPartPr/>
                <p14:nvPr/>
              </p14:nvContentPartPr>
              <p14:xfrm>
                <a:off x="10621080" y="4097050"/>
                <a:ext cx="155880" cy="95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74A4682-1AED-5DFD-6330-14FA1F2C1E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614960" y="4090930"/>
                  <a:ext cx="168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0510FE-5D6F-0F1B-94DE-64AB107D4630}"/>
                    </a:ext>
                  </a:extLst>
                </p14:cNvPr>
                <p14:cNvContentPartPr/>
                <p14:nvPr/>
              </p14:nvContentPartPr>
              <p14:xfrm>
                <a:off x="9911520" y="4952410"/>
                <a:ext cx="91080" cy="163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0510FE-5D6F-0F1B-94DE-64AB107D463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05400" y="4946290"/>
                  <a:ext cx="103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6F46E3-4C6D-0AFA-1D42-1B363EF6A873}"/>
                    </a:ext>
                  </a:extLst>
                </p14:cNvPr>
                <p14:cNvContentPartPr/>
                <p14:nvPr/>
              </p14:nvContentPartPr>
              <p14:xfrm>
                <a:off x="10039680" y="4957090"/>
                <a:ext cx="46440" cy="10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6F46E3-4C6D-0AFA-1D42-1B363EF6A87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33560" y="4950970"/>
                  <a:ext cx="586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23F7FD-1B67-CD3B-14F6-7986A6D73A62}"/>
                    </a:ext>
                  </a:extLst>
                </p14:cNvPr>
                <p14:cNvContentPartPr/>
                <p14:nvPr/>
              </p14:nvContentPartPr>
              <p14:xfrm>
                <a:off x="10042920" y="4854130"/>
                <a:ext cx="156240" cy="218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23F7FD-1B67-CD3B-14F6-7986A6D73A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036800" y="4848010"/>
                  <a:ext cx="1684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95E7980-0231-7306-F6AC-D89BE5E2FACF}"/>
                    </a:ext>
                  </a:extLst>
                </p14:cNvPr>
                <p14:cNvContentPartPr/>
                <p14:nvPr/>
              </p14:nvContentPartPr>
              <p14:xfrm>
                <a:off x="10237320" y="4862770"/>
                <a:ext cx="40320" cy="100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95E7980-0231-7306-F6AC-D89BE5E2FAC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231200" y="4856650"/>
                  <a:ext cx="5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6FEAF78-4B6A-DF53-0AD5-DEEDBC08EB93}"/>
                    </a:ext>
                  </a:extLst>
                </p14:cNvPr>
                <p14:cNvContentPartPr/>
                <p14:nvPr/>
              </p14:nvContentPartPr>
              <p14:xfrm>
                <a:off x="10281240" y="4886890"/>
                <a:ext cx="57600" cy="28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6FEAF78-4B6A-DF53-0AD5-DEEDBC08EB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275120" y="4880770"/>
                  <a:ext cx="698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B2B7CA-896F-FAE3-F207-4AD1B3244715}"/>
                    </a:ext>
                  </a:extLst>
                </p14:cNvPr>
                <p14:cNvContentPartPr/>
                <p14:nvPr/>
              </p14:nvContentPartPr>
              <p14:xfrm>
                <a:off x="10354680" y="4704370"/>
                <a:ext cx="73800" cy="171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B2B7CA-896F-FAE3-F207-4AD1B324471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48560" y="4698250"/>
                  <a:ext cx="86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BDDB91A-323C-EC56-A3FA-FF69C71B640F}"/>
                    </a:ext>
                  </a:extLst>
                </p14:cNvPr>
                <p14:cNvContentPartPr/>
                <p14:nvPr/>
              </p14:nvContentPartPr>
              <p14:xfrm>
                <a:off x="10542240" y="4569370"/>
                <a:ext cx="65160" cy="138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BDDB91A-323C-EC56-A3FA-FF69C71B640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536120" y="4563250"/>
                  <a:ext cx="77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1A44E4C-CEC0-BC4D-6623-55D77DC2D735}"/>
                    </a:ext>
                  </a:extLst>
                </p14:cNvPr>
                <p14:cNvContentPartPr/>
                <p14:nvPr/>
              </p14:nvContentPartPr>
              <p14:xfrm>
                <a:off x="10514520" y="4545970"/>
                <a:ext cx="134280" cy="98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1A44E4C-CEC0-BC4D-6623-55D77DC2D7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08400" y="4539850"/>
                  <a:ext cx="1465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A2EC35-0456-1A22-9E68-9C27113D2CBA}"/>
                    </a:ext>
                  </a:extLst>
                </p14:cNvPr>
                <p14:cNvContentPartPr/>
                <p14:nvPr/>
              </p14:nvContentPartPr>
              <p14:xfrm>
                <a:off x="10666080" y="4477930"/>
                <a:ext cx="194760" cy="11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A2EC35-0456-1A22-9E68-9C27113D2C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659960" y="4471810"/>
                  <a:ext cx="207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1C97FFD-292F-EC6D-12F6-FDFF828B0E96}"/>
                    </a:ext>
                  </a:extLst>
                </p14:cNvPr>
                <p14:cNvContentPartPr/>
                <p14:nvPr/>
              </p14:nvContentPartPr>
              <p14:xfrm>
                <a:off x="10849320" y="4378210"/>
                <a:ext cx="115200" cy="208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1C97FFD-292F-EC6D-12F6-FDFF828B0E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843200" y="4372090"/>
                  <a:ext cx="127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AFDF5F-0288-7D7E-22C1-765C14F93355}"/>
                    </a:ext>
                  </a:extLst>
                </p14:cNvPr>
                <p14:cNvContentPartPr/>
                <p14:nvPr/>
              </p14:nvContentPartPr>
              <p14:xfrm>
                <a:off x="10962720" y="4494850"/>
                <a:ext cx="24120" cy="1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AFDF5F-0288-7D7E-22C1-765C14F9335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56600" y="4488730"/>
                  <a:ext cx="36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8363EE2-7E95-F90A-F947-E5D4244E7E63}"/>
                    </a:ext>
                  </a:extLst>
                </p14:cNvPr>
                <p14:cNvContentPartPr/>
                <p14:nvPr/>
              </p14:nvContentPartPr>
              <p14:xfrm>
                <a:off x="11047320" y="4286050"/>
                <a:ext cx="132480" cy="130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8363EE2-7E95-F90A-F947-E5D4244E7E6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41200" y="4279930"/>
                  <a:ext cx="144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147BF4D-2D81-A3E5-34FD-96B77A7DE7B5}"/>
                    </a:ext>
                  </a:extLst>
                </p14:cNvPr>
                <p14:cNvContentPartPr/>
                <p14:nvPr/>
              </p14:nvContentPartPr>
              <p14:xfrm>
                <a:off x="11196720" y="4211170"/>
                <a:ext cx="87840" cy="118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147BF4D-2D81-A3E5-34FD-96B77A7DE7B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190600" y="4205050"/>
                  <a:ext cx="100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7B7773E-96CF-636E-F05D-A6004E76521B}"/>
                    </a:ext>
                  </a:extLst>
                </p14:cNvPr>
                <p14:cNvContentPartPr/>
                <p14:nvPr/>
              </p14:nvContentPartPr>
              <p14:xfrm>
                <a:off x="11289600" y="4098490"/>
                <a:ext cx="85680" cy="30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7B7773E-96CF-636E-F05D-A6004E76521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283480" y="4092370"/>
                  <a:ext cx="97920" cy="32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142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FE56EF4DFB8148900EB601D6BFDBA3" ma:contentTypeVersion="11" ma:contentTypeDescription="Create a new document." ma:contentTypeScope="" ma:versionID="73856aa9eb5f759e61f72c7040e51a1d">
  <xsd:schema xmlns:xsd="http://www.w3.org/2001/XMLSchema" xmlns:xs="http://www.w3.org/2001/XMLSchema" xmlns:p="http://schemas.microsoft.com/office/2006/metadata/properties" xmlns:ns2="3832e53c-232c-4ca9-a8f3-047141a001f5" xmlns:ns3="29397454-7076-4020-8c50-7db447b39481" targetNamespace="http://schemas.microsoft.com/office/2006/metadata/properties" ma:root="true" ma:fieldsID="ffce61d78acd224235309f1e07e60760" ns2:_="" ns3:_="">
    <xsd:import namespace="3832e53c-232c-4ca9-a8f3-047141a001f5"/>
    <xsd:import namespace="29397454-7076-4020-8c50-7db447b39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2e53c-232c-4ca9-a8f3-047141a00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95a9afa-61c7-4e96-8bec-901bd18877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97454-7076-4020-8c50-7db447b3948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1d6872f-3d6c-4b90-a583-5f179b24eb23}" ma:internalName="TaxCatchAll" ma:showField="CatchAllData" ma:web="29397454-7076-4020-8c50-7db447b39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935E3A-E3D5-4603-8A61-465C13C2D3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C1FBE7-E4E4-4EBB-A899-B066EC3A7A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2e53c-232c-4ca9-a8f3-047141a001f5"/>
    <ds:schemaRef ds:uri="29397454-7076-4020-8c50-7db447b394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492</Words>
  <Application>Microsoft Office PowerPoint</Application>
  <PresentationFormat>Widescreen</PresentationFormat>
  <Paragraphs>89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Office Theme</vt:lpstr>
      <vt:lpstr>09-23</vt:lpstr>
      <vt:lpstr>PowerPoint Presentation</vt:lpstr>
      <vt:lpstr>PowerPoint Presentation</vt:lpstr>
      <vt:lpstr>Example code</vt:lpstr>
      <vt:lpstr>PowerPoint Presentation</vt:lpstr>
      <vt:lpstr>PowerPoint Presentation</vt:lpstr>
      <vt:lpstr>PowerPoint Presentation</vt:lpstr>
      <vt:lpstr>Is this right?  How much system energy should be lost when there’s air resistance?????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SciPy implementation https://docs.scipy.org/doc/scipy/reference/generated/scipy.integrate.RK45.html#scipy.integrate.RK45 </vt:lpstr>
      <vt:lpstr>Generalized solver:  https://docs.scipy.org/doc/scipy/reference/generated/scipy.integrate.solve_ivp.html#scipy.integrate.solve_ivp </vt:lpstr>
      <vt:lpstr>Wait? How do you define a function? https://docs.python.org/3/tutorial/controlflow.html#defining-functions </vt:lpstr>
      <vt:lpstr>Define a function that implements dy/dt ??? </vt:lpstr>
      <vt:lpstr>PowerPoint Presentation</vt:lpstr>
      <vt:lpstr>PowerPoint Presentation</vt:lpstr>
      <vt:lpstr>Velocity-Verlet integrator</vt:lpstr>
      <vt:lpstr>Verlet example, mass-spring</vt:lpstr>
      <vt:lpstr>Verlet example, mass-spring</vt:lpstr>
      <vt:lpstr>Verlet mass-spring output</vt:lpstr>
      <vt:lpstr>Verlet mass-spring output</vt:lpstr>
      <vt:lpstr>Q: What if the DEQ is m⋅(d^2 y)/(dt^2 )=m g -Cv^2   Q: How do you solve a 2nd order (d/dt)^2DEQ?</vt:lpstr>
      <vt:lpstr>Example: a swing set</vt:lpstr>
      <vt:lpstr>Example: The Northern Lights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Moore, Nathan T</dc:creator>
  <cp:lastModifiedBy>Moore, Nathan T</cp:lastModifiedBy>
  <cp:revision>1</cp:revision>
  <dcterms:created xsi:type="dcterms:W3CDTF">2024-09-21T14:49:47Z</dcterms:created>
  <dcterms:modified xsi:type="dcterms:W3CDTF">2024-09-25T18:46:01Z</dcterms:modified>
</cp:coreProperties>
</file>